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7"/>
  </p:handoutMasterIdLst>
  <p:sldIdLst>
    <p:sldId id="256" r:id="rId2"/>
    <p:sldId id="257" r:id="rId3"/>
    <p:sldId id="258" r:id="rId4"/>
    <p:sldId id="269" r:id="rId5"/>
    <p:sldId id="259" r:id="rId6"/>
    <p:sldId id="275" r:id="rId7"/>
    <p:sldId id="276" r:id="rId8"/>
    <p:sldId id="277" r:id="rId9"/>
    <p:sldId id="278" r:id="rId10"/>
    <p:sldId id="288" r:id="rId11"/>
    <p:sldId id="260" r:id="rId12"/>
    <p:sldId id="261" r:id="rId13"/>
    <p:sldId id="286" r:id="rId14"/>
    <p:sldId id="289" r:id="rId15"/>
    <p:sldId id="265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18B19-FC52-4679-ABBA-ED17C40766EE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7F815-115C-4D34-B0DC-D47D4A80C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1D7A3-E59F-4946-8B60-1F5006B406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92117"/>
      </p:ext>
    </p:extLst>
  </p:cSld>
  <p:clrMapOvr>
    <a:masterClrMapping/>
  </p:clrMapOvr>
  <p:transition spd="slow" advTm="2666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9/10/2018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84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Shiloh </a:t>
            </a: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S</a:t>
            </a:r>
            <a:r>
              <a:rPr lang="en-US" dirty="0" smtClean="0"/>
              <a:t>chool </a:t>
            </a:r>
            <a:br>
              <a:rPr lang="en-US" dirty="0" smtClean="0"/>
            </a:br>
            <a:r>
              <a:rPr lang="en-US" dirty="0" smtClean="0"/>
              <a:t>Class of </a:t>
            </a:r>
            <a:r>
              <a:rPr lang="en-US" dirty="0" smtClean="0"/>
              <a:t>2019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Lucida Sans" pitchFamily="34" charset="0"/>
                <a:cs typeface="Lucida Sans" pitchFamily="34" charset="0"/>
              </a:rPr>
              <a:t>Senior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7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5023" y="2077811"/>
            <a:ext cx="7289202" cy="373134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ury"/>
                <a:cs typeface="Century"/>
              </a:rPr>
              <a:t>Credit Recovery at Shiloh High School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entury"/>
                <a:cs typeface="Century"/>
              </a:rPr>
              <a:t>$75 for 0.5 credit</a:t>
            </a:r>
          </a:p>
          <a:p>
            <a:r>
              <a:rPr lang="en-US" sz="2000" b="0" dirty="0" smtClean="0">
                <a:latin typeface="Century"/>
                <a:cs typeface="Century"/>
              </a:rPr>
              <a:t>Gwinnett Online Campus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entury"/>
                <a:cs typeface="Century"/>
              </a:rPr>
              <a:t>$250 for 0.5 credit</a:t>
            </a:r>
            <a:endParaRPr lang="en-US" sz="1800" dirty="0">
              <a:latin typeface="Century"/>
              <a:cs typeface="Century"/>
            </a:endParaRPr>
          </a:p>
          <a:p>
            <a:r>
              <a:rPr lang="en-US" sz="2000" dirty="0" smtClean="0">
                <a:latin typeface="Century"/>
                <a:cs typeface="Century"/>
              </a:rPr>
              <a:t>Phoenix High School (Evening Classes)</a:t>
            </a:r>
            <a:endParaRPr lang="en-US" sz="2000" b="0" dirty="0" smtClean="0">
              <a:latin typeface="Century"/>
              <a:cs typeface="Century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entury"/>
                <a:cs typeface="Century"/>
              </a:rPr>
              <a:t>$250 for  0.5 credit</a:t>
            </a:r>
          </a:p>
          <a:p>
            <a:pPr lvl="0">
              <a:buClr>
                <a:srgbClr val="AA2B1E"/>
              </a:buClr>
            </a:pPr>
            <a:r>
              <a:rPr lang="en-US" sz="2000" dirty="0" smtClean="0">
                <a:solidFill>
                  <a:prstClr val="black"/>
                </a:solidFill>
                <a:latin typeface="Century"/>
                <a:cs typeface="Century"/>
              </a:rPr>
              <a:t>Courses taken outside of GCPS</a:t>
            </a:r>
          </a:p>
          <a:p>
            <a:pPr lvl="1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entury"/>
                <a:cs typeface="Century"/>
              </a:rPr>
              <a:t>Must meet with </a:t>
            </a:r>
            <a:r>
              <a:rPr lang="en-US" sz="1800" smtClean="0">
                <a:latin typeface="Century"/>
                <a:cs typeface="Century"/>
              </a:rPr>
              <a:t>counselor </a:t>
            </a:r>
            <a:endParaRPr lang="en-US" sz="1800" dirty="0" smtClean="0">
              <a:latin typeface="Century"/>
              <a:cs typeface="Century"/>
            </a:endParaRPr>
          </a:p>
          <a:p>
            <a:pPr lvl="1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US" sz="1800" b="0" dirty="0" smtClean="0">
                <a:latin typeface="Century"/>
                <a:cs typeface="Century"/>
              </a:rPr>
              <a:t>Must complete School Plus Form</a:t>
            </a:r>
          </a:p>
          <a:p>
            <a:pPr lvl="1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entury"/>
                <a:cs typeface="Century"/>
              </a:rPr>
              <a:t>Final exam/EOC  </a:t>
            </a:r>
            <a:endParaRPr lang="en-US" sz="1800" b="0" dirty="0" smtClean="0">
              <a:latin typeface="Century"/>
              <a:cs typeface="Century"/>
            </a:endParaRP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973" y="645886"/>
            <a:ext cx="6959301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Constantia" panose="02030602050306030303" pitchFamily="18" charset="0"/>
                <a:cs typeface="Century"/>
              </a:rPr>
              <a:t>Do </a:t>
            </a:r>
            <a:r>
              <a:rPr lang="en-US" sz="3600" dirty="0">
                <a:latin typeface="Constantia" panose="02030602050306030303" pitchFamily="18" charset="0"/>
                <a:cs typeface="Century"/>
              </a:rPr>
              <a:t>Y</a:t>
            </a:r>
            <a:r>
              <a:rPr lang="en-US" sz="3600" dirty="0" smtClean="0">
                <a:latin typeface="Constantia" panose="02030602050306030303" pitchFamily="18" charset="0"/>
                <a:cs typeface="Century"/>
              </a:rPr>
              <a:t>ou </a:t>
            </a:r>
            <a:r>
              <a:rPr lang="en-US" sz="3600" dirty="0">
                <a:latin typeface="Constantia" panose="02030602050306030303" pitchFamily="18" charset="0"/>
                <a:cs typeface="Century"/>
              </a:rPr>
              <a:t>N</a:t>
            </a:r>
            <a:r>
              <a:rPr lang="en-US" sz="3600" dirty="0" smtClean="0">
                <a:latin typeface="Constantia" panose="02030602050306030303" pitchFamily="18" charset="0"/>
                <a:cs typeface="Century"/>
              </a:rPr>
              <a:t>eed to Make Up </a:t>
            </a:r>
            <a:r>
              <a:rPr lang="en-US" sz="3600" dirty="0">
                <a:latin typeface="Constantia" panose="02030602050306030303" pitchFamily="18" charset="0"/>
                <a:cs typeface="Century"/>
              </a:rPr>
              <a:t>C</a:t>
            </a:r>
            <a:r>
              <a:rPr lang="en-US" sz="3600" dirty="0" smtClean="0">
                <a:latin typeface="Constantia" panose="02030602050306030303" pitchFamily="18" charset="0"/>
                <a:cs typeface="Century"/>
              </a:rPr>
              <a:t>lasses?</a:t>
            </a:r>
            <a:endParaRPr lang="en-US" sz="3600" dirty="0">
              <a:latin typeface="Constantia" panose="02030602050306030303" pitchFamily="18" charset="0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051578315"/>
      </p:ext>
    </p:extLst>
  </p:cSld>
  <p:clrMapOvr>
    <a:masterClrMapping/>
  </p:clrMapOvr>
  <p:transition spd="slow" advTm="2666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EOC/ GA Milestone Courses</a:t>
            </a:r>
          </a:p>
          <a:p>
            <a:pPr marL="137160" indent="0">
              <a:buNone/>
            </a:pPr>
            <a:r>
              <a:rPr lang="en-US" sz="1800" dirty="0" smtClean="0"/>
              <a:t>	  </a:t>
            </a:r>
            <a:r>
              <a:rPr lang="en-US" sz="1800" i="1" dirty="0" smtClean="0"/>
              <a:t>Math		Algebra I or Geometry</a:t>
            </a:r>
          </a:p>
          <a:p>
            <a:pPr marL="137160" indent="0">
              <a:buNone/>
            </a:pPr>
            <a:r>
              <a:rPr lang="en-US" sz="1800" i="1" dirty="0" smtClean="0"/>
              <a:t>	  Science		Biology</a:t>
            </a:r>
          </a:p>
          <a:p>
            <a:pPr marL="137160" indent="0">
              <a:buNone/>
            </a:pPr>
            <a:r>
              <a:rPr lang="en-US" sz="1800" i="1" dirty="0" smtClean="0"/>
              <a:t>	  Social Studies	US History or Economics</a:t>
            </a:r>
          </a:p>
          <a:p>
            <a:pPr marL="137160" indent="0">
              <a:buNone/>
            </a:pPr>
            <a:r>
              <a:rPr lang="en-US" sz="1800" i="1" dirty="0" smtClean="0"/>
              <a:t>	  Language Arts	9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Lit/Comp or American Lit</a:t>
            </a:r>
          </a:p>
          <a:p>
            <a:r>
              <a:rPr lang="en-US" sz="1800" b="1" dirty="0" smtClean="0"/>
              <a:t>Gateway Exam</a:t>
            </a:r>
          </a:p>
          <a:p>
            <a:pPr marL="422910" indent="-285750">
              <a:buFontTx/>
              <a:buChar char="-"/>
            </a:pPr>
            <a:r>
              <a:rPr lang="en-US" sz="1800" dirty="0" smtClean="0"/>
              <a:t>All student must pass the Social Studies and Science Gateway exam</a:t>
            </a:r>
          </a:p>
          <a:p>
            <a:pPr marL="422910" indent="-285750">
              <a:buFontTx/>
              <a:buChar char="-"/>
            </a:pPr>
            <a:r>
              <a:rPr lang="en-US" sz="1800" dirty="0" smtClean="0"/>
              <a:t>Retest</a:t>
            </a:r>
            <a:r>
              <a:rPr lang="en-US" sz="1800" dirty="0" smtClean="0"/>
              <a:t>: </a:t>
            </a:r>
            <a:r>
              <a:rPr lang="en-US" sz="1800" dirty="0" smtClean="0"/>
              <a:t>Sept 18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and Sept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</a:p>
          <a:p>
            <a:pPr marL="13716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350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enrolled in AP Courses will take AP Exams in May 2019</a:t>
            </a:r>
          </a:p>
          <a:p>
            <a:r>
              <a:rPr lang="en-US" dirty="0" smtClean="0"/>
              <a:t>Students who receive a 3 or higher on an AP Exam *</a:t>
            </a:r>
            <a:r>
              <a:rPr lang="en-US" u="sng" dirty="0" smtClean="0"/>
              <a:t>may</a:t>
            </a:r>
            <a:r>
              <a:rPr lang="en-US" dirty="0" smtClean="0"/>
              <a:t> receive college credit for those courses</a:t>
            </a:r>
          </a:p>
          <a:p>
            <a:endParaRPr lang="en-US" u="sng" dirty="0"/>
          </a:p>
          <a:p>
            <a:endParaRPr lang="en-US" u="sng" dirty="0"/>
          </a:p>
          <a:p>
            <a:pPr marL="137160" indent="0">
              <a:buNone/>
            </a:pPr>
            <a:r>
              <a:rPr lang="en-US" sz="1400" dirty="0" smtClean="0"/>
              <a:t>* Students must check with the University that they are interested in to find out whether they will accept high school AP Course credit.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7005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questions for your student’s counselor please scan the QR code on the flyer to schedule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26050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7196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College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971800"/>
            <a:ext cx="5712179" cy="2288822"/>
          </a:xfrm>
        </p:spPr>
        <p:txBody>
          <a:bodyPr/>
          <a:lstStyle/>
          <a:p>
            <a:r>
              <a:rPr lang="en-US" dirty="0" smtClean="0"/>
              <a:t>Dr. Aisha Stephen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201300150\AppData\Local\Microsoft\Windows\Temporary Internet Files\Content.IE5\C3AF4G3O\MP9004141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400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5791200" cy="441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Graduation Requirements</a:t>
            </a:r>
          </a:p>
          <a:p>
            <a:r>
              <a:rPr lang="en-US" sz="2000" dirty="0" smtClean="0"/>
              <a:t>Senior Letter</a:t>
            </a:r>
          </a:p>
          <a:p>
            <a:r>
              <a:rPr lang="en-US" sz="2000" dirty="0" smtClean="0"/>
              <a:t>Testing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32363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 Office Staff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5024" y="2119257"/>
            <a:ext cx="6965244" cy="3603812"/>
          </a:xfrm>
        </p:spPr>
        <p:txBody>
          <a:bodyPr/>
          <a:lstStyle/>
          <a:p>
            <a:pPr marL="137160" indent="0" algn="ctr">
              <a:buNone/>
            </a:pPr>
            <a:endParaRPr lang="en-US" dirty="0" smtClean="0"/>
          </a:p>
          <a:p>
            <a:r>
              <a:rPr lang="en-US" sz="1900" dirty="0" err="1" smtClean="0"/>
              <a:t>Beyonka</a:t>
            </a:r>
            <a:r>
              <a:rPr lang="en-US" sz="1900" dirty="0" smtClean="0"/>
              <a:t> Adams	9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Grade Academy</a:t>
            </a:r>
          </a:p>
          <a:p>
            <a:r>
              <a:rPr lang="en-US" sz="1900" dirty="0" err="1"/>
              <a:t>Dinaia</a:t>
            </a:r>
            <a:r>
              <a:rPr lang="en-US" sz="1900" dirty="0"/>
              <a:t> </a:t>
            </a:r>
            <a:r>
              <a:rPr lang="en-US" sz="1900" dirty="0" err="1"/>
              <a:t>Crumbley</a:t>
            </a:r>
            <a:r>
              <a:rPr lang="en-US" sz="1900" dirty="0"/>
              <a:t>	</a:t>
            </a:r>
            <a:r>
              <a:rPr lang="en-US" sz="1900" dirty="0" smtClean="0"/>
              <a:t>IB &amp; Registration</a:t>
            </a:r>
          </a:p>
          <a:p>
            <a:r>
              <a:rPr lang="en-US" sz="1900" dirty="0" smtClean="0"/>
              <a:t>Dr. Aisha Stephen	Academy Specialist</a:t>
            </a:r>
            <a:endParaRPr lang="en-US" sz="1900" dirty="0"/>
          </a:p>
          <a:p>
            <a:r>
              <a:rPr lang="en-US" sz="1900" dirty="0"/>
              <a:t>Devin Jones		STEM Academy (10</a:t>
            </a:r>
            <a:r>
              <a:rPr lang="en-US" sz="1900" baseline="30000" dirty="0"/>
              <a:t>th</a:t>
            </a:r>
            <a:r>
              <a:rPr lang="en-US" sz="1900" dirty="0"/>
              <a:t> – 12</a:t>
            </a:r>
            <a:r>
              <a:rPr lang="en-US" sz="1900" baseline="30000" dirty="0"/>
              <a:t>th</a:t>
            </a:r>
            <a:r>
              <a:rPr lang="en-US" sz="1900" dirty="0"/>
              <a:t>)</a:t>
            </a:r>
          </a:p>
          <a:p>
            <a:r>
              <a:rPr lang="en-US" sz="1900" dirty="0" smtClean="0"/>
              <a:t>Dr. </a:t>
            </a:r>
            <a:r>
              <a:rPr lang="en-US" sz="1900" dirty="0" err="1" smtClean="0"/>
              <a:t>Sineca</a:t>
            </a:r>
            <a:r>
              <a:rPr lang="en-US" sz="1900" dirty="0" smtClean="0"/>
              <a:t> Muhammad	BAM Academy (10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– 12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)</a:t>
            </a:r>
          </a:p>
          <a:p>
            <a:r>
              <a:rPr lang="en-US" sz="1900" dirty="0" smtClean="0"/>
              <a:t>Dr. Daria Williamson	WHE Academy (10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– 12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)</a:t>
            </a:r>
            <a:endParaRPr lang="en-US" sz="1900" dirty="0"/>
          </a:p>
          <a:p>
            <a:pPr marL="13716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0684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781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Senior Sponsors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438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D. Goodwin</a:t>
            </a:r>
          </a:p>
          <a:p>
            <a:r>
              <a:rPr lang="en-US" dirty="0" smtClean="0"/>
              <a:t>H. </a:t>
            </a:r>
            <a:r>
              <a:rPr lang="en-US" dirty="0" smtClean="0"/>
              <a:t>Walsh</a:t>
            </a:r>
          </a:p>
          <a:p>
            <a:endParaRPr lang="en-US" dirty="0"/>
          </a:p>
          <a:p>
            <a:r>
              <a:rPr lang="en-US" dirty="0" smtClean="0"/>
              <a:t>Senior Remind </a:t>
            </a:r>
            <a:r>
              <a:rPr lang="en-US" dirty="0"/>
              <a:t>text 81010 and then input the code @shsrs2019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00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81836" y="381000"/>
            <a:ext cx="6857998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Gwinnett County School System </a:t>
            </a:r>
            <a:br>
              <a:rPr lang="en-US" sz="2800" dirty="0" smtClean="0"/>
            </a:br>
            <a:r>
              <a:rPr lang="en-US" sz="2800" dirty="0" smtClean="0"/>
              <a:t>Graduation Requirements</a:t>
            </a:r>
            <a:endParaRPr lang="en-US" sz="2800" dirty="0"/>
          </a:p>
        </p:txBody>
      </p:sp>
      <p:graphicFrame>
        <p:nvGraphicFramePr>
          <p:cNvPr id="5" name="Group 39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536856686"/>
              </p:ext>
            </p:extLst>
          </p:nvPr>
        </p:nvGraphicFramePr>
        <p:xfrm>
          <a:off x="1371600" y="1454816"/>
          <a:ext cx="6477000" cy="3841928"/>
        </p:xfrm>
        <a:graphic>
          <a:graphicData uri="http://schemas.openxmlformats.org/drawingml/2006/table">
            <a:tbl>
              <a:tblPr/>
              <a:tblGrid>
                <a:gridCol w="449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89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itchFamily="34" charset="0"/>
                          <a:ea typeface="MS PGothic" pitchFamily="34" charset="-128"/>
                        </a:rPr>
                        <a:t>Area of Study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1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itchFamily="34" charset="0"/>
                          <a:ea typeface="MS PGothic" pitchFamily="34" charset="-128"/>
                        </a:rPr>
                        <a:t>Required Credits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English/Language Arts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4 credits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Mathematics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4 credits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Science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4 credits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2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Social Studies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3 credits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CTAE/World Language/Fine Arts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3 credits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2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P.E. / Health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1 credits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2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Electives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4 credits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2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TOTAL CREDITS:</a:t>
                      </a: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23</a:t>
                      </a:r>
                      <a:r>
                        <a:rPr kumimoji="0" lang="en-US" sz="18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 credits</a:t>
                      </a:r>
                      <a:endParaRPr kumimoji="0" lang="en-US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marL="111038" marR="11103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7441" y="5478922"/>
            <a:ext cx="746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Two years of the same foreign language are required for  admissions into University System of Georgia colleges and universities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Three years of JROTC can be used to fulfill P.E./Health requirement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575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38200"/>
            <a:ext cx="4495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5" y="2057400"/>
            <a:ext cx="8696275" cy="22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0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0A9374-C6E6-418E-8627-F9F381E31F9D}" type="slidenum">
              <a:rPr lang="en-US" sz="1400" smtClean="0">
                <a:solidFill>
                  <a:prstClr val="white"/>
                </a:solidFill>
              </a:rPr>
              <a:pPr eaLnBrk="1" hangingPunct="1"/>
              <a:t>8</a:t>
            </a:fld>
            <a:endParaRPr lang="en-US" sz="1400" smtClean="0">
              <a:solidFill>
                <a:prstClr val="white"/>
              </a:solidFill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143000" y="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7" y="1600200"/>
            <a:ext cx="873879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6700</TotalTime>
  <Words>256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MS PGothic</vt:lpstr>
      <vt:lpstr>Arial</vt:lpstr>
      <vt:lpstr>Brush Script MT</vt:lpstr>
      <vt:lpstr>Calibri</vt:lpstr>
      <vt:lpstr>Century</vt:lpstr>
      <vt:lpstr>Constantia</vt:lpstr>
      <vt:lpstr>Copperplate Gothic Bold</vt:lpstr>
      <vt:lpstr>Corbel</vt:lpstr>
      <vt:lpstr>Franklin Gothic Book</vt:lpstr>
      <vt:lpstr>Lucida Sans</vt:lpstr>
      <vt:lpstr>Rage Italic</vt:lpstr>
      <vt:lpstr>Times New Roman</vt:lpstr>
      <vt:lpstr>Wingdings</vt:lpstr>
      <vt:lpstr>Pushpin</vt:lpstr>
      <vt:lpstr>Shiloh High School  Class of 2019  Senior Letters</vt:lpstr>
      <vt:lpstr>AGENDA</vt:lpstr>
      <vt:lpstr>Counseling Office Staff</vt:lpstr>
      <vt:lpstr>Senior Sponsors</vt:lpstr>
      <vt:lpstr>Gwinnett County School System  Graduation Requirements</vt:lpstr>
      <vt:lpstr>PowerPoint Presentation</vt:lpstr>
      <vt:lpstr>PowerPoint Presentation</vt:lpstr>
      <vt:lpstr>PowerPoint Presentation</vt:lpstr>
      <vt:lpstr>PowerPoint Presentation</vt:lpstr>
      <vt:lpstr>Do You Need to Make Up Classes?</vt:lpstr>
      <vt:lpstr>Testing Requirements</vt:lpstr>
      <vt:lpstr>AP TESTING</vt:lpstr>
      <vt:lpstr>Appointments</vt:lpstr>
      <vt:lpstr>College Planning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Shiloh high school class of 2014 senior parent night</dc:title>
  <dc:creator>Crumbley, Di Naia</dc:creator>
  <cp:lastModifiedBy>Crumbley, DiNaia</cp:lastModifiedBy>
  <cp:revision>108</cp:revision>
  <cp:lastPrinted>2014-08-21T18:30:33Z</cp:lastPrinted>
  <dcterms:created xsi:type="dcterms:W3CDTF">2013-08-19T11:38:01Z</dcterms:created>
  <dcterms:modified xsi:type="dcterms:W3CDTF">2018-09-10T22:44:39Z</dcterms:modified>
</cp:coreProperties>
</file>