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61" r:id="rId6"/>
    <p:sldId id="263" r:id="rId7"/>
    <p:sldId id="281" r:id="rId8"/>
    <p:sldId id="286" r:id="rId9"/>
    <p:sldId id="297" r:id="rId10"/>
    <p:sldId id="283" r:id="rId11"/>
    <p:sldId id="282" r:id="rId12"/>
    <p:sldId id="284" r:id="rId13"/>
    <p:sldId id="267" r:id="rId14"/>
    <p:sldId id="278" r:id="rId15"/>
    <p:sldId id="292" r:id="rId16"/>
    <p:sldId id="293" r:id="rId17"/>
    <p:sldId id="294" r:id="rId18"/>
    <p:sldId id="273" r:id="rId19"/>
    <p:sldId id="295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FFB06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4652" autoAdjust="0"/>
  </p:normalViewPr>
  <p:slideViewPr>
    <p:cSldViewPr>
      <p:cViewPr varScale="1">
        <p:scale>
          <a:sx n="69" d="100"/>
          <a:sy n="69" d="100"/>
        </p:scale>
        <p:origin x="12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F97E9-8E0E-42C7-845E-6145B96F2E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7C197-0729-4DC5-860B-3B9A9B429DA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it covers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C8FA5-099A-47AE-938F-4341B951382E}" type="parTrans" cxnId="{2E2A5600-7A8C-45AC-AF1E-4642EAAB5A1F}">
      <dgm:prSet/>
      <dgm:spPr/>
      <dgm:t>
        <a:bodyPr/>
        <a:lstStyle/>
        <a:p>
          <a:endParaRPr lang="en-US"/>
        </a:p>
      </dgm:t>
    </dgm:pt>
    <dgm:pt modelId="{F56264EA-02AD-4CB1-93F1-F27CCB2E82A2}" type="sibTrans" cxnId="{2E2A5600-7A8C-45AC-AF1E-4642EAAB5A1F}">
      <dgm:prSet/>
      <dgm:spPr/>
      <dgm:t>
        <a:bodyPr/>
        <a:lstStyle/>
        <a:p>
          <a:endParaRPr lang="en-US"/>
        </a:p>
      </dgm:t>
    </dgm:pt>
    <dgm:pt modelId="{5C2B5FD3-BDB1-4D4F-9066-A3576771E96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 of questions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FF342B-7B39-4858-9D58-3239A9903773}" type="parTrans" cxnId="{195DBBA4-633D-412E-BDF3-B2A71410C094}">
      <dgm:prSet/>
      <dgm:spPr/>
      <dgm:t>
        <a:bodyPr/>
        <a:lstStyle/>
        <a:p>
          <a:endParaRPr lang="en-US"/>
        </a:p>
      </dgm:t>
    </dgm:pt>
    <dgm:pt modelId="{25727D7B-9641-4275-B3F5-695B34F96AF2}" type="sibTrans" cxnId="{195DBBA4-633D-412E-BDF3-B2A71410C094}">
      <dgm:prSet/>
      <dgm:spPr/>
      <dgm:t>
        <a:bodyPr/>
        <a:lstStyle/>
        <a:p>
          <a:endParaRPr lang="en-US"/>
        </a:p>
      </dgm:t>
    </dgm:pt>
    <dgm:pt modelId="{115C4587-6074-4B8A-B105-F5DA50AEFAFC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Curriculum</a:t>
          </a:r>
          <a:endParaRPr lang="en-US" sz="2000" dirty="0"/>
        </a:p>
      </dgm:t>
    </dgm:pt>
    <dgm:pt modelId="{166F4584-78D3-49AD-AACC-519F688555B4}" type="parTrans" cxnId="{9159314A-16EE-48B4-9A05-D582F64EACF8}">
      <dgm:prSet/>
      <dgm:spPr/>
      <dgm:t>
        <a:bodyPr/>
        <a:lstStyle/>
        <a:p>
          <a:endParaRPr lang="en-US"/>
        </a:p>
      </dgm:t>
    </dgm:pt>
    <dgm:pt modelId="{47DFBADC-905B-4ED2-A14C-728D6BC2A7F8}" type="sibTrans" cxnId="{9159314A-16EE-48B4-9A05-D582F64EACF8}">
      <dgm:prSet/>
      <dgm:spPr/>
      <dgm:t>
        <a:bodyPr/>
        <a:lstStyle/>
        <a:p>
          <a:endParaRPr lang="en-US"/>
        </a:p>
      </dgm:t>
    </dgm:pt>
    <dgm:pt modelId="{0BAE9BCD-E2D5-4FE1-9112-09E11B6A1848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English, Math, Science, Reading, Writing (optional)</a:t>
          </a:r>
          <a:endParaRPr lang="en-US" sz="2000" dirty="0"/>
        </a:p>
      </dgm:t>
    </dgm:pt>
    <dgm:pt modelId="{FF96D1DC-4F3A-4022-9307-5F19AE0D90B5}" type="parTrans" cxnId="{EEDC448F-270D-47BD-981F-BD1F5E437117}">
      <dgm:prSet/>
      <dgm:spPr/>
      <dgm:t>
        <a:bodyPr/>
        <a:lstStyle/>
        <a:p>
          <a:endParaRPr lang="en-US"/>
        </a:p>
      </dgm:t>
    </dgm:pt>
    <dgm:pt modelId="{9B622E2D-6E2A-4397-A14D-1D2BBE57548A}" type="sibTrans" cxnId="{EEDC448F-270D-47BD-981F-BD1F5E437117}">
      <dgm:prSet/>
      <dgm:spPr/>
      <dgm:t>
        <a:bodyPr/>
        <a:lstStyle/>
        <a:p>
          <a:endParaRPr lang="en-US"/>
        </a:p>
      </dgm:t>
    </dgm:pt>
    <dgm:pt modelId="{823001A5-2DFF-4E89-B649-CACFB989B66A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b="0" dirty="0" smtClean="0">
              <a:effectLst/>
            </a:rPr>
            <a:t>Multiple Choice, Essay</a:t>
          </a:r>
          <a:endParaRPr lang="en-US" sz="2000" b="0" dirty="0">
            <a:effectLst/>
          </a:endParaRPr>
        </a:p>
      </dgm:t>
    </dgm:pt>
    <dgm:pt modelId="{DFE44796-59A0-4583-A484-83867D0E2D64}" type="parTrans" cxnId="{D09D1AD3-EC01-4060-947E-D39445DF62F5}">
      <dgm:prSet/>
      <dgm:spPr/>
      <dgm:t>
        <a:bodyPr/>
        <a:lstStyle/>
        <a:p>
          <a:endParaRPr lang="en-US"/>
        </a:p>
      </dgm:t>
    </dgm:pt>
    <dgm:pt modelId="{6BA2EC59-465A-42F6-85D8-DA4908F05DA1}" type="sibTrans" cxnId="{D09D1AD3-EC01-4060-947E-D39445DF62F5}">
      <dgm:prSet/>
      <dgm:spPr/>
      <dgm:t>
        <a:bodyPr/>
        <a:lstStyle/>
        <a:p>
          <a:endParaRPr lang="en-US"/>
        </a:p>
      </dgm:t>
    </dgm:pt>
    <dgm:pt modelId="{D72682DA-0C23-450F-BAA8-27543545858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of scores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7EBD88-29F8-4B4D-A639-9A2138BADBCC}" type="parTrans" cxnId="{D551AD56-3510-4BF5-98FF-2FC510125295}">
      <dgm:prSet/>
      <dgm:spPr/>
      <dgm:t>
        <a:bodyPr/>
        <a:lstStyle/>
        <a:p>
          <a:endParaRPr lang="en-US"/>
        </a:p>
      </dgm:t>
    </dgm:pt>
    <dgm:pt modelId="{76C88633-6B3A-4272-ACCB-21B0F5D4F336}" type="sibTrans" cxnId="{D551AD56-3510-4BF5-98FF-2FC510125295}">
      <dgm:prSet/>
      <dgm:spPr/>
      <dgm:t>
        <a:bodyPr/>
        <a:lstStyle/>
        <a:p>
          <a:endParaRPr lang="en-US"/>
        </a:p>
      </dgm:t>
    </dgm:pt>
    <dgm:pt modelId="{8F4114FD-B590-4C4A-AE6A-FC114D981395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1-36 on each section</a:t>
          </a:r>
          <a:endParaRPr lang="en-US" sz="2000" dirty="0"/>
        </a:p>
      </dgm:t>
    </dgm:pt>
    <dgm:pt modelId="{D4F62392-01FB-446E-85FC-D0D010EC5FC7}" type="parTrans" cxnId="{A5C2B4F9-1A4C-420E-9240-BF50923D9F30}">
      <dgm:prSet/>
      <dgm:spPr/>
      <dgm:t>
        <a:bodyPr/>
        <a:lstStyle/>
        <a:p>
          <a:endParaRPr lang="en-US"/>
        </a:p>
      </dgm:t>
    </dgm:pt>
    <dgm:pt modelId="{DFDE8953-F9FC-4E70-83A3-19C1771D4123}" type="sibTrans" cxnId="{A5C2B4F9-1A4C-420E-9240-BF50923D9F30}">
      <dgm:prSet/>
      <dgm:spPr/>
      <dgm:t>
        <a:bodyPr/>
        <a:lstStyle/>
        <a:p>
          <a:endParaRPr lang="en-US"/>
        </a:p>
      </dgm:t>
    </dgm:pt>
    <dgm:pt modelId="{A2268AE5-A583-4F4E-B5FB-93886F9A302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Average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C594C-2E2E-486B-8507-CA56092804D3}" type="parTrans" cxnId="{403E271A-1D17-4967-BE23-4ADDF1F34BCB}">
      <dgm:prSet/>
      <dgm:spPr/>
      <dgm:t>
        <a:bodyPr/>
        <a:lstStyle/>
        <a:p>
          <a:endParaRPr lang="en-US"/>
        </a:p>
      </dgm:t>
    </dgm:pt>
    <dgm:pt modelId="{DAE993F7-938E-4500-9AD6-1A0886217BA0}" type="sibTrans" cxnId="{403E271A-1D17-4967-BE23-4ADDF1F34BCB}">
      <dgm:prSet/>
      <dgm:spPr/>
      <dgm:t>
        <a:bodyPr/>
        <a:lstStyle/>
        <a:p>
          <a:endParaRPr lang="en-US"/>
        </a:p>
      </dgm:t>
    </dgm:pt>
    <dgm:pt modelId="{2B839A2C-C30F-4C9E-9FE4-814311794C45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21 or 22</a:t>
          </a:r>
          <a:endParaRPr lang="en-US" sz="2000" dirty="0"/>
        </a:p>
      </dgm:t>
    </dgm:pt>
    <dgm:pt modelId="{E6D25980-912E-48DB-8A78-3CA62729516D}" type="parTrans" cxnId="{971A4D1F-B231-420C-9FAB-79B894AD7833}">
      <dgm:prSet/>
      <dgm:spPr/>
      <dgm:t>
        <a:bodyPr/>
        <a:lstStyle/>
        <a:p>
          <a:endParaRPr lang="en-US"/>
        </a:p>
      </dgm:t>
    </dgm:pt>
    <dgm:pt modelId="{08B65A42-F41C-48BE-B0AD-7DD2F64A1E54}" type="sibTrans" cxnId="{971A4D1F-B231-420C-9FAB-79B894AD7833}">
      <dgm:prSet/>
      <dgm:spPr/>
      <dgm:t>
        <a:bodyPr/>
        <a:lstStyle/>
        <a:p>
          <a:endParaRPr lang="en-US"/>
        </a:p>
      </dgm:t>
    </dgm:pt>
    <dgm:pt modelId="{AFD59C33-134F-472B-BB18-302898ED123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 of test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260B5-F5A2-4047-B587-5B38FEF11260}" type="sibTrans" cxnId="{95C06A97-A807-48C3-8EBA-90704282F568}">
      <dgm:prSet/>
      <dgm:spPr/>
      <dgm:t>
        <a:bodyPr/>
        <a:lstStyle/>
        <a:p>
          <a:endParaRPr lang="en-US"/>
        </a:p>
      </dgm:t>
    </dgm:pt>
    <dgm:pt modelId="{69314BE2-5782-4532-B50A-4278C985ECE8}" type="parTrans" cxnId="{95C06A97-A807-48C3-8EBA-90704282F568}">
      <dgm:prSet/>
      <dgm:spPr/>
      <dgm:t>
        <a:bodyPr/>
        <a:lstStyle/>
        <a:p>
          <a:endParaRPr lang="en-US"/>
        </a:p>
      </dgm:t>
    </dgm:pt>
    <dgm:pt modelId="{B515CDF2-E7FD-4E0F-AC1D-04CEF6DAC0BF}" type="pres">
      <dgm:prSet presAssocID="{19AF97E9-8E0E-42C7-845E-6145B96F2E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AF709-C0A4-4018-B070-60AB1708A349}" type="pres">
      <dgm:prSet presAssocID="{AFD59C33-134F-472B-BB18-302898ED123E}" presName="parentLin" presStyleCnt="0"/>
      <dgm:spPr/>
    </dgm:pt>
    <dgm:pt modelId="{987C6AB3-C356-40FD-A19F-0CA44223164D}" type="pres">
      <dgm:prSet presAssocID="{AFD59C33-134F-472B-BB18-302898ED123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B40AFF7-D8A4-4FD4-8B3E-12094D479AED}" type="pres">
      <dgm:prSet presAssocID="{AFD59C33-134F-472B-BB18-302898ED123E}" presName="parentText" presStyleLbl="node1" presStyleIdx="0" presStyleCnt="5" custScaleY="2005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AECF9-6939-445A-8629-50B6066D2F98}" type="pres">
      <dgm:prSet presAssocID="{AFD59C33-134F-472B-BB18-302898ED123E}" presName="negativeSpace" presStyleCnt="0"/>
      <dgm:spPr/>
    </dgm:pt>
    <dgm:pt modelId="{1B0B66E5-3799-4E7E-95B6-5C8C721BDF3E}" type="pres">
      <dgm:prSet presAssocID="{AFD59C33-134F-472B-BB18-302898ED123E}" presName="childText" presStyleLbl="conFgAcc1" presStyleIdx="0" presStyleCnt="5" custLinFactNeighborX="-3259" custLinFactNeighborY="9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E943E-57F9-44B6-8A7D-0BB184249A3E}" type="pres">
      <dgm:prSet presAssocID="{AB4260B5-F5A2-4047-B587-5B38FEF11260}" presName="spaceBetweenRectangles" presStyleCnt="0"/>
      <dgm:spPr/>
    </dgm:pt>
    <dgm:pt modelId="{2F1E861A-B514-4A29-B984-BB16CC6F951A}" type="pres">
      <dgm:prSet presAssocID="{9E07C197-0729-4DC5-860B-3B9A9B429DA0}" presName="parentLin" presStyleCnt="0"/>
      <dgm:spPr/>
    </dgm:pt>
    <dgm:pt modelId="{41CEE02B-7B88-4DBF-BF33-D89FE8AF94E9}" type="pres">
      <dgm:prSet presAssocID="{9E07C197-0729-4DC5-860B-3B9A9B429DA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FE3AD31-27BC-4163-8F44-BD89F5DE2E96}" type="pres">
      <dgm:prSet presAssocID="{9E07C197-0729-4DC5-860B-3B9A9B429D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A3106-C7B5-4347-BE7F-53913AD3ABA9}" type="pres">
      <dgm:prSet presAssocID="{9E07C197-0729-4DC5-860B-3B9A9B429DA0}" presName="negativeSpace" presStyleCnt="0"/>
      <dgm:spPr/>
    </dgm:pt>
    <dgm:pt modelId="{337A6215-BC63-4C3A-865D-F875AA20CE4F}" type="pres">
      <dgm:prSet presAssocID="{9E07C197-0729-4DC5-860B-3B9A9B429DA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442F-79CE-4686-A533-42B9E48F8A47}" type="pres">
      <dgm:prSet presAssocID="{F56264EA-02AD-4CB1-93F1-F27CCB2E82A2}" presName="spaceBetweenRectangles" presStyleCnt="0"/>
      <dgm:spPr/>
    </dgm:pt>
    <dgm:pt modelId="{12FDC140-A1AD-468B-A586-2B239094F7D2}" type="pres">
      <dgm:prSet presAssocID="{5C2B5FD3-BDB1-4D4F-9066-A3576771E96E}" presName="parentLin" presStyleCnt="0"/>
      <dgm:spPr/>
    </dgm:pt>
    <dgm:pt modelId="{02D7C6C8-7616-4EAA-B7B0-8214B1C4231F}" type="pres">
      <dgm:prSet presAssocID="{5C2B5FD3-BDB1-4D4F-9066-A3576771E96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471582F-FF5D-42DC-A243-31AAC35242D3}" type="pres">
      <dgm:prSet presAssocID="{5C2B5FD3-BDB1-4D4F-9066-A3576771E9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5BE4-739E-4409-B389-BC45068E56A7}" type="pres">
      <dgm:prSet presAssocID="{5C2B5FD3-BDB1-4D4F-9066-A3576771E96E}" presName="negativeSpace" presStyleCnt="0"/>
      <dgm:spPr/>
    </dgm:pt>
    <dgm:pt modelId="{351F58F9-0BF3-48DD-BBA8-9A51A55A2563}" type="pres">
      <dgm:prSet presAssocID="{5C2B5FD3-BDB1-4D4F-9066-A3576771E96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40E43-9B11-4280-A862-0FD7603CF3F5}" type="pres">
      <dgm:prSet presAssocID="{25727D7B-9641-4275-B3F5-695B34F96AF2}" presName="spaceBetweenRectangles" presStyleCnt="0"/>
      <dgm:spPr/>
    </dgm:pt>
    <dgm:pt modelId="{7F754A38-9728-4561-974E-85E71EDF7511}" type="pres">
      <dgm:prSet presAssocID="{D72682DA-0C23-450F-BAA8-27543545858D}" presName="parentLin" presStyleCnt="0"/>
      <dgm:spPr/>
    </dgm:pt>
    <dgm:pt modelId="{AF6A4EC9-2663-4130-AF8E-E4A73D06A89B}" type="pres">
      <dgm:prSet presAssocID="{D72682DA-0C23-450F-BAA8-27543545858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CB67BE0-D932-4CBF-BB85-CBCF39E8A810}" type="pres">
      <dgm:prSet presAssocID="{D72682DA-0C23-450F-BAA8-2754354585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1CB1A-9085-43C1-8135-24F0A2C858CA}" type="pres">
      <dgm:prSet presAssocID="{D72682DA-0C23-450F-BAA8-27543545858D}" presName="negativeSpace" presStyleCnt="0"/>
      <dgm:spPr/>
    </dgm:pt>
    <dgm:pt modelId="{E549F85E-8A64-449C-9148-5F25CDD268BD}" type="pres">
      <dgm:prSet presAssocID="{D72682DA-0C23-450F-BAA8-27543545858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85581-2FDB-47EC-BFDF-8E30D1F789CD}" type="pres">
      <dgm:prSet presAssocID="{76C88633-6B3A-4272-ACCB-21B0F5D4F336}" presName="spaceBetweenRectangles" presStyleCnt="0"/>
      <dgm:spPr/>
    </dgm:pt>
    <dgm:pt modelId="{A72665B8-0799-4110-92EB-FF704680B3ED}" type="pres">
      <dgm:prSet presAssocID="{A2268AE5-A583-4F4E-B5FB-93886F9A302C}" presName="parentLin" presStyleCnt="0"/>
      <dgm:spPr/>
    </dgm:pt>
    <dgm:pt modelId="{C233E274-344A-4C43-99D9-85D406F27B5B}" type="pres">
      <dgm:prSet presAssocID="{A2268AE5-A583-4F4E-B5FB-93886F9A302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CEADCC4-12B7-463C-8E5D-A3F907D21530}" type="pres">
      <dgm:prSet presAssocID="{A2268AE5-A583-4F4E-B5FB-93886F9A30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57C1A-C5D3-4400-971B-51FBDF014155}" type="pres">
      <dgm:prSet presAssocID="{A2268AE5-A583-4F4E-B5FB-93886F9A302C}" presName="negativeSpace" presStyleCnt="0"/>
      <dgm:spPr/>
    </dgm:pt>
    <dgm:pt modelId="{C5FCF1BD-B243-473D-A762-ECDA91DE0C65}" type="pres">
      <dgm:prSet presAssocID="{A2268AE5-A583-4F4E-B5FB-93886F9A302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8BF02-A9BA-43DF-8946-A33D59FC1B8F}" type="presOf" srcId="{5C2B5FD3-BDB1-4D4F-9066-A3576771E96E}" destId="{9471582F-FF5D-42DC-A243-31AAC35242D3}" srcOrd="1" destOrd="0" presId="urn:microsoft.com/office/officeart/2005/8/layout/list1"/>
    <dgm:cxn modelId="{95C06A97-A807-48C3-8EBA-90704282F568}" srcId="{19AF97E9-8E0E-42C7-845E-6145B96F2E01}" destId="{AFD59C33-134F-472B-BB18-302898ED123E}" srcOrd="0" destOrd="0" parTransId="{69314BE2-5782-4532-B50A-4278C985ECE8}" sibTransId="{AB4260B5-F5A2-4047-B587-5B38FEF11260}"/>
    <dgm:cxn modelId="{A22169CE-2C11-4318-AC82-8A8EEE039C62}" type="presOf" srcId="{D72682DA-0C23-450F-BAA8-27543545858D}" destId="{AF6A4EC9-2663-4130-AF8E-E4A73D06A89B}" srcOrd="0" destOrd="0" presId="urn:microsoft.com/office/officeart/2005/8/layout/list1"/>
    <dgm:cxn modelId="{8B06CC40-3D47-444F-9477-0D91361BC766}" type="presOf" srcId="{8F4114FD-B590-4C4A-AE6A-FC114D981395}" destId="{E549F85E-8A64-449C-9148-5F25CDD268BD}" srcOrd="0" destOrd="0" presId="urn:microsoft.com/office/officeart/2005/8/layout/list1"/>
    <dgm:cxn modelId="{D09D1AD3-EC01-4060-947E-D39445DF62F5}" srcId="{5C2B5FD3-BDB1-4D4F-9066-A3576771E96E}" destId="{823001A5-2DFF-4E89-B649-CACFB989B66A}" srcOrd="0" destOrd="0" parTransId="{DFE44796-59A0-4583-A484-83867D0E2D64}" sibTransId="{6BA2EC59-465A-42F6-85D8-DA4908F05DA1}"/>
    <dgm:cxn modelId="{A75C9EA4-4576-45DE-98A4-9A9DCF3A1FE3}" type="presOf" srcId="{823001A5-2DFF-4E89-B649-CACFB989B66A}" destId="{351F58F9-0BF3-48DD-BBA8-9A51A55A2563}" srcOrd="0" destOrd="0" presId="urn:microsoft.com/office/officeart/2005/8/layout/list1"/>
    <dgm:cxn modelId="{B5DD17E3-64C0-4B67-AD00-1CC285179F3D}" type="presOf" srcId="{D72682DA-0C23-450F-BAA8-27543545858D}" destId="{1CB67BE0-D932-4CBF-BB85-CBCF39E8A810}" srcOrd="1" destOrd="0" presId="urn:microsoft.com/office/officeart/2005/8/layout/list1"/>
    <dgm:cxn modelId="{9FB75EC6-74C1-48B2-B37C-61426B4176D4}" type="presOf" srcId="{9E07C197-0729-4DC5-860B-3B9A9B429DA0}" destId="{CFE3AD31-27BC-4163-8F44-BD89F5DE2E96}" srcOrd="1" destOrd="0" presId="urn:microsoft.com/office/officeart/2005/8/layout/list1"/>
    <dgm:cxn modelId="{4050EC81-F687-4567-B56C-DDA1BF95F3ED}" type="presOf" srcId="{0BAE9BCD-E2D5-4FE1-9112-09E11B6A1848}" destId="{337A6215-BC63-4C3A-865D-F875AA20CE4F}" srcOrd="0" destOrd="0" presId="urn:microsoft.com/office/officeart/2005/8/layout/list1"/>
    <dgm:cxn modelId="{D551AD56-3510-4BF5-98FF-2FC510125295}" srcId="{19AF97E9-8E0E-42C7-845E-6145B96F2E01}" destId="{D72682DA-0C23-450F-BAA8-27543545858D}" srcOrd="3" destOrd="0" parTransId="{1E7EBD88-29F8-4B4D-A639-9A2138BADBCC}" sibTransId="{76C88633-6B3A-4272-ACCB-21B0F5D4F336}"/>
    <dgm:cxn modelId="{2E2A5600-7A8C-45AC-AF1E-4642EAAB5A1F}" srcId="{19AF97E9-8E0E-42C7-845E-6145B96F2E01}" destId="{9E07C197-0729-4DC5-860B-3B9A9B429DA0}" srcOrd="1" destOrd="0" parTransId="{580C8FA5-099A-47AE-938F-4341B951382E}" sibTransId="{F56264EA-02AD-4CB1-93F1-F27CCB2E82A2}"/>
    <dgm:cxn modelId="{509FF58F-8D56-4675-9219-446D76C70A78}" type="presOf" srcId="{19AF97E9-8E0E-42C7-845E-6145B96F2E01}" destId="{B515CDF2-E7FD-4E0F-AC1D-04CEF6DAC0BF}" srcOrd="0" destOrd="0" presId="urn:microsoft.com/office/officeart/2005/8/layout/list1"/>
    <dgm:cxn modelId="{A5C2B4F9-1A4C-420E-9240-BF50923D9F30}" srcId="{D72682DA-0C23-450F-BAA8-27543545858D}" destId="{8F4114FD-B590-4C4A-AE6A-FC114D981395}" srcOrd="0" destOrd="0" parTransId="{D4F62392-01FB-446E-85FC-D0D010EC5FC7}" sibTransId="{DFDE8953-F9FC-4E70-83A3-19C1771D4123}"/>
    <dgm:cxn modelId="{971A4D1F-B231-420C-9FAB-79B894AD7833}" srcId="{A2268AE5-A583-4F4E-B5FB-93886F9A302C}" destId="{2B839A2C-C30F-4C9E-9FE4-814311794C45}" srcOrd="0" destOrd="0" parTransId="{E6D25980-912E-48DB-8A78-3CA62729516D}" sibTransId="{08B65A42-F41C-48BE-B0AD-7DD2F64A1E54}"/>
    <dgm:cxn modelId="{9EB5B09F-A455-4C61-A983-36517296F271}" type="presOf" srcId="{A2268AE5-A583-4F4E-B5FB-93886F9A302C}" destId="{CCEADCC4-12B7-463C-8E5D-A3F907D21530}" srcOrd="1" destOrd="0" presId="urn:microsoft.com/office/officeart/2005/8/layout/list1"/>
    <dgm:cxn modelId="{F106B22E-E1BE-42C8-B3E4-072A8D862A33}" type="presOf" srcId="{9E07C197-0729-4DC5-860B-3B9A9B429DA0}" destId="{41CEE02B-7B88-4DBF-BF33-D89FE8AF94E9}" srcOrd="0" destOrd="0" presId="urn:microsoft.com/office/officeart/2005/8/layout/list1"/>
    <dgm:cxn modelId="{27AAEACA-2295-440A-9728-83FFC64114CB}" type="presOf" srcId="{A2268AE5-A583-4F4E-B5FB-93886F9A302C}" destId="{C233E274-344A-4C43-99D9-85D406F27B5B}" srcOrd="0" destOrd="0" presId="urn:microsoft.com/office/officeart/2005/8/layout/list1"/>
    <dgm:cxn modelId="{F5986CC1-4FFE-49DC-A8B1-CC43F4E4AE24}" type="presOf" srcId="{AFD59C33-134F-472B-BB18-302898ED123E}" destId="{987C6AB3-C356-40FD-A19F-0CA44223164D}" srcOrd="0" destOrd="0" presId="urn:microsoft.com/office/officeart/2005/8/layout/list1"/>
    <dgm:cxn modelId="{6F44A673-093F-407E-8AE2-00ED61E7DD73}" type="presOf" srcId="{2B839A2C-C30F-4C9E-9FE4-814311794C45}" destId="{C5FCF1BD-B243-473D-A762-ECDA91DE0C65}" srcOrd="0" destOrd="0" presId="urn:microsoft.com/office/officeart/2005/8/layout/list1"/>
    <dgm:cxn modelId="{4E2AAA65-C593-42C6-BA23-150ED7EA95AB}" type="presOf" srcId="{115C4587-6074-4B8A-B105-F5DA50AEFAFC}" destId="{1B0B66E5-3799-4E7E-95B6-5C8C721BDF3E}" srcOrd="0" destOrd="0" presId="urn:microsoft.com/office/officeart/2005/8/layout/list1"/>
    <dgm:cxn modelId="{403E271A-1D17-4967-BE23-4ADDF1F34BCB}" srcId="{19AF97E9-8E0E-42C7-845E-6145B96F2E01}" destId="{A2268AE5-A583-4F4E-B5FB-93886F9A302C}" srcOrd="4" destOrd="0" parTransId="{B08C594C-2E2E-486B-8507-CA56092804D3}" sibTransId="{DAE993F7-938E-4500-9AD6-1A0886217BA0}"/>
    <dgm:cxn modelId="{195DBBA4-633D-412E-BDF3-B2A71410C094}" srcId="{19AF97E9-8E0E-42C7-845E-6145B96F2E01}" destId="{5C2B5FD3-BDB1-4D4F-9066-A3576771E96E}" srcOrd="2" destOrd="0" parTransId="{7EFF342B-7B39-4858-9D58-3239A9903773}" sibTransId="{25727D7B-9641-4275-B3F5-695B34F96AF2}"/>
    <dgm:cxn modelId="{EEDC448F-270D-47BD-981F-BD1F5E437117}" srcId="{9E07C197-0729-4DC5-860B-3B9A9B429DA0}" destId="{0BAE9BCD-E2D5-4FE1-9112-09E11B6A1848}" srcOrd="0" destOrd="0" parTransId="{FF96D1DC-4F3A-4022-9307-5F19AE0D90B5}" sibTransId="{9B622E2D-6E2A-4397-A14D-1D2BBE57548A}"/>
    <dgm:cxn modelId="{9159314A-16EE-48B4-9A05-D582F64EACF8}" srcId="{AFD59C33-134F-472B-BB18-302898ED123E}" destId="{115C4587-6074-4B8A-B105-F5DA50AEFAFC}" srcOrd="0" destOrd="0" parTransId="{166F4584-78D3-49AD-AACC-519F688555B4}" sibTransId="{47DFBADC-905B-4ED2-A14C-728D6BC2A7F8}"/>
    <dgm:cxn modelId="{5B008F02-4818-4241-B733-849A84503C9E}" type="presOf" srcId="{5C2B5FD3-BDB1-4D4F-9066-A3576771E96E}" destId="{02D7C6C8-7616-4EAA-B7B0-8214B1C4231F}" srcOrd="0" destOrd="0" presId="urn:microsoft.com/office/officeart/2005/8/layout/list1"/>
    <dgm:cxn modelId="{D3AEA5ED-374C-4569-BADE-93FF61DE0D8B}" type="presOf" srcId="{AFD59C33-134F-472B-BB18-302898ED123E}" destId="{3B40AFF7-D8A4-4FD4-8B3E-12094D479AED}" srcOrd="1" destOrd="0" presId="urn:microsoft.com/office/officeart/2005/8/layout/list1"/>
    <dgm:cxn modelId="{A674C3DD-B719-421E-B740-566D8431542E}" type="presParOf" srcId="{B515CDF2-E7FD-4E0F-AC1D-04CEF6DAC0BF}" destId="{FC9AF709-C0A4-4018-B070-60AB1708A349}" srcOrd="0" destOrd="0" presId="urn:microsoft.com/office/officeart/2005/8/layout/list1"/>
    <dgm:cxn modelId="{F89979A3-7401-4D3D-A847-FDE461D26E15}" type="presParOf" srcId="{FC9AF709-C0A4-4018-B070-60AB1708A349}" destId="{987C6AB3-C356-40FD-A19F-0CA44223164D}" srcOrd="0" destOrd="0" presId="urn:microsoft.com/office/officeart/2005/8/layout/list1"/>
    <dgm:cxn modelId="{E6E43EE6-5DDE-47A0-957D-AD853D4ACD80}" type="presParOf" srcId="{FC9AF709-C0A4-4018-B070-60AB1708A349}" destId="{3B40AFF7-D8A4-4FD4-8B3E-12094D479AED}" srcOrd="1" destOrd="0" presId="urn:microsoft.com/office/officeart/2005/8/layout/list1"/>
    <dgm:cxn modelId="{B900A1C9-4772-495C-BD7D-B30B4FAF80F1}" type="presParOf" srcId="{B515CDF2-E7FD-4E0F-AC1D-04CEF6DAC0BF}" destId="{0B8AECF9-6939-445A-8629-50B6066D2F98}" srcOrd="1" destOrd="0" presId="urn:microsoft.com/office/officeart/2005/8/layout/list1"/>
    <dgm:cxn modelId="{454A8588-665D-4DB5-9DB2-16A89ED79CA2}" type="presParOf" srcId="{B515CDF2-E7FD-4E0F-AC1D-04CEF6DAC0BF}" destId="{1B0B66E5-3799-4E7E-95B6-5C8C721BDF3E}" srcOrd="2" destOrd="0" presId="urn:microsoft.com/office/officeart/2005/8/layout/list1"/>
    <dgm:cxn modelId="{7C2E311E-28B0-419D-9990-CFDEDFC3013B}" type="presParOf" srcId="{B515CDF2-E7FD-4E0F-AC1D-04CEF6DAC0BF}" destId="{BB7E943E-57F9-44B6-8A7D-0BB184249A3E}" srcOrd="3" destOrd="0" presId="urn:microsoft.com/office/officeart/2005/8/layout/list1"/>
    <dgm:cxn modelId="{F92DA38E-7E11-46A7-A094-9EF168543DA0}" type="presParOf" srcId="{B515CDF2-E7FD-4E0F-AC1D-04CEF6DAC0BF}" destId="{2F1E861A-B514-4A29-B984-BB16CC6F951A}" srcOrd="4" destOrd="0" presId="urn:microsoft.com/office/officeart/2005/8/layout/list1"/>
    <dgm:cxn modelId="{D37CC0A4-2092-40CD-8645-27484B5136DE}" type="presParOf" srcId="{2F1E861A-B514-4A29-B984-BB16CC6F951A}" destId="{41CEE02B-7B88-4DBF-BF33-D89FE8AF94E9}" srcOrd="0" destOrd="0" presId="urn:microsoft.com/office/officeart/2005/8/layout/list1"/>
    <dgm:cxn modelId="{A705AE01-0614-45B3-B816-DBDD911862B6}" type="presParOf" srcId="{2F1E861A-B514-4A29-B984-BB16CC6F951A}" destId="{CFE3AD31-27BC-4163-8F44-BD89F5DE2E96}" srcOrd="1" destOrd="0" presId="urn:microsoft.com/office/officeart/2005/8/layout/list1"/>
    <dgm:cxn modelId="{AAC59E12-ADCD-414A-B172-EFF4CC80C639}" type="presParOf" srcId="{B515CDF2-E7FD-4E0F-AC1D-04CEF6DAC0BF}" destId="{363A3106-C7B5-4347-BE7F-53913AD3ABA9}" srcOrd="5" destOrd="0" presId="urn:microsoft.com/office/officeart/2005/8/layout/list1"/>
    <dgm:cxn modelId="{78EA9296-9DEA-4B4B-83B8-2D7610DCDFA6}" type="presParOf" srcId="{B515CDF2-E7FD-4E0F-AC1D-04CEF6DAC0BF}" destId="{337A6215-BC63-4C3A-865D-F875AA20CE4F}" srcOrd="6" destOrd="0" presId="urn:microsoft.com/office/officeart/2005/8/layout/list1"/>
    <dgm:cxn modelId="{13B42402-8E10-4E66-B58C-626F092139A7}" type="presParOf" srcId="{B515CDF2-E7FD-4E0F-AC1D-04CEF6DAC0BF}" destId="{CA9F442F-79CE-4686-A533-42B9E48F8A47}" srcOrd="7" destOrd="0" presId="urn:microsoft.com/office/officeart/2005/8/layout/list1"/>
    <dgm:cxn modelId="{57036291-F6ED-48B5-807B-EA7B8BCD2477}" type="presParOf" srcId="{B515CDF2-E7FD-4E0F-AC1D-04CEF6DAC0BF}" destId="{12FDC140-A1AD-468B-A586-2B239094F7D2}" srcOrd="8" destOrd="0" presId="urn:microsoft.com/office/officeart/2005/8/layout/list1"/>
    <dgm:cxn modelId="{B2866E10-91C7-4A2B-AC11-E21877181C66}" type="presParOf" srcId="{12FDC140-A1AD-468B-A586-2B239094F7D2}" destId="{02D7C6C8-7616-4EAA-B7B0-8214B1C4231F}" srcOrd="0" destOrd="0" presId="urn:microsoft.com/office/officeart/2005/8/layout/list1"/>
    <dgm:cxn modelId="{E8C4E351-7E6C-4CBF-B2E9-7AC8960727B0}" type="presParOf" srcId="{12FDC140-A1AD-468B-A586-2B239094F7D2}" destId="{9471582F-FF5D-42DC-A243-31AAC35242D3}" srcOrd="1" destOrd="0" presId="urn:microsoft.com/office/officeart/2005/8/layout/list1"/>
    <dgm:cxn modelId="{CB7E9BC7-4E7D-44AE-BA9E-8AD7F52B42B0}" type="presParOf" srcId="{B515CDF2-E7FD-4E0F-AC1D-04CEF6DAC0BF}" destId="{DBCB5BE4-739E-4409-B389-BC45068E56A7}" srcOrd="9" destOrd="0" presId="urn:microsoft.com/office/officeart/2005/8/layout/list1"/>
    <dgm:cxn modelId="{20B55108-F38C-42A7-BDD1-4BB52419FAE1}" type="presParOf" srcId="{B515CDF2-E7FD-4E0F-AC1D-04CEF6DAC0BF}" destId="{351F58F9-0BF3-48DD-BBA8-9A51A55A2563}" srcOrd="10" destOrd="0" presId="urn:microsoft.com/office/officeart/2005/8/layout/list1"/>
    <dgm:cxn modelId="{747B42EE-7B48-45D9-8A79-300D73E19BB7}" type="presParOf" srcId="{B515CDF2-E7FD-4E0F-AC1D-04CEF6DAC0BF}" destId="{0A140E43-9B11-4280-A862-0FD7603CF3F5}" srcOrd="11" destOrd="0" presId="urn:microsoft.com/office/officeart/2005/8/layout/list1"/>
    <dgm:cxn modelId="{C917CB2D-5F35-4595-9EC2-43C8B8396026}" type="presParOf" srcId="{B515CDF2-E7FD-4E0F-AC1D-04CEF6DAC0BF}" destId="{7F754A38-9728-4561-974E-85E71EDF7511}" srcOrd="12" destOrd="0" presId="urn:microsoft.com/office/officeart/2005/8/layout/list1"/>
    <dgm:cxn modelId="{09B041BA-EFCB-4499-93F6-64AD66F5FA1B}" type="presParOf" srcId="{7F754A38-9728-4561-974E-85E71EDF7511}" destId="{AF6A4EC9-2663-4130-AF8E-E4A73D06A89B}" srcOrd="0" destOrd="0" presId="urn:microsoft.com/office/officeart/2005/8/layout/list1"/>
    <dgm:cxn modelId="{0D9455B2-79CF-4A68-AC17-3DD5D1680310}" type="presParOf" srcId="{7F754A38-9728-4561-974E-85E71EDF7511}" destId="{1CB67BE0-D932-4CBF-BB85-CBCF39E8A810}" srcOrd="1" destOrd="0" presId="urn:microsoft.com/office/officeart/2005/8/layout/list1"/>
    <dgm:cxn modelId="{84C65C87-28DB-43E5-BDD0-736531661C50}" type="presParOf" srcId="{B515CDF2-E7FD-4E0F-AC1D-04CEF6DAC0BF}" destId="{0071CB1A-9085-43C1-8135-24F0A2C858CA}" srcOrd="13" destOrd="0" presId="urn:microsoft.com/office/officeart/2005/8/layout/list1"/>
    <dgm:cxn modelId="{82C058ED-C349-4781-B0BD-572E8F4EA66E}" type="presParOf" srcId="{B515CDF2-E7FD-4E0F-AC1D-04CEF6DAC0BF}" destId="{E549F85E-8A64-449C-9148-5F25CDD268BD}" srcOrd="14" destOrd="0" presId="urn:microsoft.com/office/officeart/2005/8/layout/list1"/>
    <dgm:cxn modelId="{9ADA9972-D695-4E9A-931A-287F677A38AC}" type="presParOf" srcId="{B515CDF2-E7FD-4E0F-AC1D-04CEF6DAC0BF}" destId="{15185581-2FDB-47EC-BFDF-8E30D1F789CD}" srcOrd="15" destOrd="0" presId="urn:microsoft.com/office/officeart/2005/8/layout/list1"/>
    <dgm:cxn modelId="{96D5F28A-74BB-4211-9D75-0169A54BF887}" type="presParOf" srcId="{B515CDF2-E7FD-4E0F-AC1D-04CEF6DAC0BF}" destId="{A72665B8-0799-4110-92EB-FF704680B3ED}" srcOrd="16" destOrd="0" presId="urn:microsoft.com/office/officeart/2005/8/layout/list1"/>
    <dgm:cxn modelId="{28659CAA-B17E-48A6-99D3-C1AF12ECEABE}" type="presParOf" srcId="{A72665B8-0799-4110-92EB-FF704680B3ED}" destId="{C233E274-344A-4C43-99D9-85D406F27B5B}" srcOrd="0" destOrd="0" presId="urn:microsoft.com/office/officeart/2005/8/layout/list1"/>
    <dgm:cxn modelId="{8021B595-7E98-4183-B927-FCB743E99D18}" type="presParOf" srcId="{A72665B8-0799-4110-92EB-FF704680B3ED}" destId="{CCEADCC4-12B7-463C-8E5D-A3F907D21530}" srcOrd="1" destOrd="0" presId="urn:microsoft.com/office/officeart/2005/8/layout/list1"/>
    <dgm:cxn modelId="{78DE1D17-8083-469B-BF83-AB7CD6813264}" type="presParOf" srcId="{B515CDF2-E7FD-4E0F-AC1D-04CEF6DAC0BF}" destId="{5F757C1A-C5D3-4400-971B-51FBDF014155}" srcOrd="17" destOrd="0" presId="urn:microsoft.com/office/officeart/2005/8/layout/list1"/>
    <dgm:cxn modelId="{04732423-D737-459D-AD38-54805D363E0A}" type="presParOf" srcId="{B515CDF2-E7FD-4E0F-AC1D-04CEF6DAC0BF}" destId="{C5FCF1BD-B243-473D-A762-ECDA91DE0C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1D3E8-AC7F-49F9-9D01-A875CC41BD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D4F7F-64C4-4CC6-AFA5-2CE1CD119F8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 of test 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B83B1-2F97-4057-A32F-4B2CFB3998E8}" type="parTrans" cxnId="{F6D06D1F-F0B2-4E2A-9B9B-C13B68B09671}">
      <dgm:prSet/>
      <dgm:spPr/>
      <dgm:t>
        <a:bodyPr/>
        <a:lstStyle/>
        <a:p>
          <a:endParaRPr lang="en-US"/>
        </a:p>
      </dgm:t>
    </dgm:pt>
    <dgm:pt modelId="{0F2D8ED0-CCEE-44FB-9ABD-567F3E695A94}" type="sibTrans" cxnId="{F6D06D1F-F0B2-4E2A-9B9B-C13B68B09671}">
      <dgm:prSet/>
      <dgm:spPr/>
      <dgm:t>
        <a:bodyPr/>
        <a:lstStyle/>
        <a:p>
          <a:endParaRPr lang="en-US"/>
        </a:p>
      </dgm:t>
    </dgm:pt>
    <dgm:pt modelId="{B7A649E9-7387-4E14-943B-8AF7EDD0EC2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it covers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BD777-87C2-4B06-A0B9-14BFD5716863}" type="parTrans" cxnId="{8424EC02-7C82-4CB0-B6A8-C8139827E1E6}">
      <dgm:prSet/>
      <dgm:spPr/>
      <dgm:t>
        <a:bodyPr/>
        <a:lstStyle/>
        <a:p>
          <a:endParaRPr lang="en-US"/>
        </a:p>
      </dgm:t>
    </dgm:pt>
    <dgm:pt modelId="{204C6D75-8D97-4A44-A069-AB2FE0327B10}" type="sibTrans" cxnId="{8424EC02-7C82-4CB0-B6A8-C8139827E1E6}">
      <dgm:prSet/>
      <dgm:spPr/>
      <dgm:t>
        <a:bodyPr/>
        <a:lstStyle/>
        <a:p>
          <a:endParaRPr lang="en-US"/>
        </a:p>
      </dgm:t>
    </dgm:pt>
    <dgm:pt modelId="{1A520AC1-1DB8-4BC5-A718-50F54F2354F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 of questions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626489-59B1-4512-B1B9-A6F9619052EF}" type="parTrans" cxnId="{5A385070-BE2C-4995-BADE-E2CC5C91ECE7}">
      <dgm:prSet/>
      <dgm:spPr/>
      <dgm:t>
        <a:bodyPr/>
        <a:lstStyle/>
        <a:p>
          <a:endParaRPr lang="en-US"/>
        </a:p>
      </dgm:t>
    </dgm:pt>
    <dgm:pt modelId="{803EF227-9F12-4200-A46E-B05B759D3F40}" type="sibTrans" cxnId="{5A385070-BE2C-4995-BADE-E2CC5C91ECE7}">
      <dgm:prSet/>
      <dgm:spPr/>
      <dgm:t>
        <a:bodyPr/>
        <a:lstStyle/>
        <a:p>
          <a:endParaRPr lang="en-US"/>
        </a:p>
      </dgm:t>
    </dgm:pt>
    <dgm:pt modelId="{7E7869F5-9BE0-437B-BE4A-9D234A392CF8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Aptitude-Reasoning</a:t>
          </a:r>
          <a:endParaRPr lang="en-US" sz="2000" dirty="0"/>
        </a:p>
      </dgm:t>
    </dgm:pt>
    <dgm:pt modelId="{2E42DEDF-BA5B-4FFF-A323-785E5E30726A}" type="parTrans" cxnId="{66392BB0-745C-40BE-AC34-89B9B203BC54}">
      <dgm:prSet/>
      <dgm:spPr/>
      <dgm:t>
        <a:bodyPr/>
        <a:lstStyle/>
        <a:p>
          <a:endParaRPr lang="en-US"/>
        </a:p>
      </dgm:t>
    </dgm:pt>
    <dgm:pt modelId="{AEF6D0E8-325C-40E8-90BC-858C1D58FCF6}" type="sibTrans" cxnId="{66392BB0-745C-40BE-AC34-89B9B203BC54}">
      <dgm:prSet/>
      <dgm:spPr/>
      <dgm:t>
        <a:bodyPr/>
        <a:lstStyle/>
        <a:p>
          <a:endParaRPr lang="en-US"/>
        </a:p>
      </dgm:t>
    </dgm:pt>
    <dgm:pt modelId="{12A89238-1F5F-4344-858C-0CDB1AB6D8ED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Critical Reading, Math, Writing</a:t>
          </a:r>
          <a:endParaRPr lang="en-US" sz="2000" dirty="0"/>
        </a:p>
      </dgm:t>
    </dgm:pt>
    <dgm:pt modelId="{ED69CAF0-4ADC-4624-80ED-5EF9E007570F}" type="parTrans" cxnId="{2B99CF6F-80BD-4DB9-8FC7-C3B65B017A37}">
      <dgm:prSet/>
      <dgm:spPr/>
      <dgm:t>
        <a:bodyPr/>
        <a:lstStyle/>
        <a:p>
          <a:endParaRPr lang="en-US"/>
        </a:p>
      </dgm:t>
    </dgm:pt>
    <dgm:pt modelId="{E0FC6EB8-8938-4368-9C20-D3AEF320413B}" type="sibTrans" cxnId="{2B99CF6F-80BD-4DB9-8FC7-C3B65B017A37}">
      <dgm:prSet/>
      <dgm:spPr/>
      <dgm:t>
        <a:bodyPr/>
        <a:lstStyle/>
        <a:p>
          <a:endParaRPr lang="en-US"/>
        </a:p>
      </dgm:t>
    </dgm:pt>
    <dgm:pt modelId="{6E37CA93-600E-4D6B-8BC5-17E60BFD46CC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Multiple Choice, Essay, Sentence Completion</a:t>
          </a:r>
          <a:endParaRPr lang="en-US" sz="2000" dirty="0"/>
        </a:p>
      </dgm:t>
    </dgm:pt>
    <dgm:pt modelId="{B8F1FF7B-72F7-45BB-B2EC-C2FC23AB3C96}" type="parTrans" cxnId="{EBE9CBFC-D2BC-404F-B083-11D7660400C1}">
      <dgm:prSet/>
      <dgm:spPr/>
      <dgm:t>
        <a:bodyPr/>
        <a:lstStyle/>
        <a:p>
          <a:endParaRPr lang="en-US"/>
        </a:p>
      </dgm:t>
    </dgm:pt>
    <dgm:pt modelId="{5B091AD7-5EE1-46AE-8671-B665F5DA7CB9}" type="sibTrans" cxnId="{EBE9CBFC-D2BC-404F-B083-11D7660400C1}">
      <dgm:prSet/>
      <dgm:spPr/>
      <dgm:t>
        <a:bodyPr/>
        <a:lstStyle/>
        <a:p>
          <a:endParaRPr lang="en-US"/>
        </a:p>
      </dgm:t>
    </dgm:pt>
    <dgm:pt modelId="{0B70A57B-3E6F-49D6-BDF8-D306627177F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of scores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74C2D6-151C-45CF-B2BD-413562D1BCF5}" type="parTrans" cxnId="{64030294-0644-411A-8687-008A28F66FB7}">
      <dgm:prSet/>
      <dgm:spPr/>
      <dgm:t>
        <a:bodyPr/>
        <a:lstStyle/>
        <a:p>
          <a:endParaRPr lang="en-US"/>
        </a:p>
      </dgm:t>
    </dgm:pt>
    <dgm:pt modelId="{76E3D71C-5D2D-4FF7-8C50-BA849FC72A0D}" type="sibTrans" cxnId="{64030294-0644-411A-8687-008A28F66FB7}">
      <dgm:prSet/>
      <dgm:spPr/>
      <dgm:t>
        <a:bodyPr/>
        <a:lstStyle/>
        <a:p>
          <a:endParaRPr lang="en-US"/>
        </a:p>
      </dgm:t>
    </dgm:pt>
    <dgm:pt modelId="{E7873376-C7E1-49AB-96BC-F14BB936A59F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200-800 on each section</a:t>
          </a:r>
          <a:endParaRPr lang="en-US" sz="2000" dirty="0"/>
        </a:p>
      </dgm:t>
    </dgm:pt>
    <dgm:pt modelId="{ADCC46E2-F5CA-485B-9022-3072A30A2943}" type="parTrans" cxnId="{442914CE-6E4B-4360-8575-EB00ECE6A2ED}">
      <dgm:prSet/>
      <dgm:spPr/>
      <dgm:t>
        <a:bodyPr/>
        <a:lstStyle/>
        <a:p>
          <a:endParaRPr lang="en-US"/>
        </a:p>
      </dgm:t>
    </dgm:pt>
    <dgm:pt modelId="{4F41BC63-7D03-4754-A8DF-3C9469BD5214}" type="sibTrans" cxnId="{442914CE-6E4B-4360-8575-EB00ECE6A2ED}">
      <dgm:prSet/>
      <dgm:spPr/>
      <dgm:t>
        <a:bodyPr/>
        <a:lstStyle/>
        <a:p>
          <a:endParaRPr lang="en-US"/>
        </a:p>
      </dgm:t>
    </dgm:pt>
    <dgm:pt modelId="{23DA3CF0-D007-4241-8774-C5ADEC00AA6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Average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F146EC-18C2-4D70-814D-7A79680AF132}" type="parTrans" cxnId="{7B51751E-0531-41A6-A4C9-1E703365753F}">
      <dgm:prSet/>
      <dgm:spPr/>
      <dgm:t>
        <a:bodyPr/>
        <a:lstStyle/>
        <a:p>
          <a:endParaRPr lang="en-US"/>
        </a:p>
      </dgm:t>
    </dgm:pt>
    <dgm:pt modelId="{3C29F615-E0ED-4DD1-A43C-58128FD1F223}" type="sibTrans" cxnId="{7B51751E-0531-41A6-A4C9-1E703365753F}">
      <dgm:prSet/>
      <dgm:spPr/>
      <dgm:t>
        <a:bodyPr/>
        <a:lstStyle/>
        <a:p>
          <a:endParaRPr lang="en-US"/>
        </a:p>
      </dgm:t>
    </dgm:pt>
    <dgm:pt modelId="{43110243-2E9C-44C6-8D41-94E5E61ADC89}">
      <dgm:prSet phldrT="[Text]" custT="1"/>
      <dgm:spPr>
        <a:solidFill>
          <a:srgbClr val="CC0000">
            <a:alpha val="90000"/>
          </a:srgbClr>
        </a:solidFill>
      </dgm:spPr>
      <dgm:t>
        <a:bodyPr/>
        <a:lstStyle/>
        <a:p>
          <a:r>
            <a:rPr lang="en-US" sz="2000" dirty="0" smtClean="0"/>
            <a:t>about 1500</a:t>
          </a:r>
          <a:endParaRPr lang="en-US" sz="2000" dirty="0"/>
        </a:p>
      </dgm:t>
    </dgm:pt>
    <dgm:pt modelId="{0664D0D8-7FD6-46F7-A891-19E174CF1ED9}" type="parTrans" cxnId="{78F8E9D7-2CED-4C1C-B883-0AA4A254C789}">
      <dgm:prSet/>
      <dgm:spPr/>
      <dgm:t>
        <a:bodyPr/>
        <a:lstStyle/>
        <a:p>
          <a:endParaRPr lang="en-US"/>
        </a:p>
      </dgm:t>
    </dgm:pt>
    <dgm:pt modelId="{639A49D3-E09E-45F5-928D-EE1924A4A950}" type="sibTrans" cxnId="{78F8E9D7-2CED-4C1C-B883-0AA4A254C789}">
      <dgm:prSet/>
      <dgm:spPr/>
      <dgm:t>
        <a:bodyPr/>
        <a:lstStyle/>
        <a:p>
          <a:endParaRPr lang="en-US"/>
        </a:p>
      </dgm:t>
    </dgm:pt>
    <dgm:pt modelId="{28414D2B-F6A7-4B9A-A1FD-680742F07595}" type="pres">
      <dgm:prSet presAssocID="{1791D3E8-AC7F-49F9-9D01-A875CC41BD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D2F1C-0ECC-4875-A1FF-4632FA5309B8}" type="pres">
      <dgm:prSet presAssocID="{C40D4F7F-64C4-4CC6-AFA5-2CE1CD119F83}" presName="parentLin" presStyleCnt="0"/>
      <dgm:spPr/>
    </dgm:pt>
    <dgm:pt modelId="{6769B427-F741-44B8-BDCB-6038EA194777}" type="pres">
      <dgm:prSet presAssocID="{C40D4F7F-64C4-4CC6-AFA5-2CE1CD119F8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4538FA8-3433-4B17-841B-4B48AD6B6F5B}" type="pres">
      <dgm:prSet presAssocID="{C40D4F7F-64C4-4CC6-AFA5-2CE1CD119F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4C463-DB2C-4FC8-9D85-E5888DE30271}" type="pres">
      <dgm:prSet presAssocID="{C40D4F7F-64C4-4CC6-AFA5-2CE1CD119F83}" presName="negativeSpace" presStyleCnt="0"/>
      <dgm:spPr/>
    </dgm:pt>
    <dgm:pt modelId="{C0BD53DA-BBF5-401B-A9DC-ACDEC504DA81}" type="pres">
      <dgm:prSet presAssocID="{C40D4F7F-64C4-4CC6-AFA5-2CE1CD119F8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A5538-57C9-44F3-9726-2B537061BDBF}" type="pres">
      <dgm:prSet presAssocID="{0F2D8ED0-CCEE-44FB-9ABD-567F3E695A94}" presName="spaceBetweenRectangles" presStyleCnt="0"/>
      <dgm:spPr/>
    </dgm:pt>
    <dgm:pt modelId="{C4F0EEE7-D1B0-4E6E-93B6-E26638D8E20C}" type="pres">
      <dgm:prSet presAssocID="{B7A649E9-7387-4E14-943B-8AF7EDD0EC2A}" presName="parentLin" presStyleCnt="0"/>
      <dgm:spPr/>
    </dgm:pt>
    <dgm:pt modelId="{DB7D94FE-89AB-4FBF-9CA2-61C06756D01D}" type="pres">
      <dgm:prSet presAssocID="{B7A649E9-7387-4E14-943B-8AF7EDD0EC2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66DA7D1-3D98-41A7-B95D-1DB7293064AD}" type="pres">
      <dgm:prSet presAssocID="{B7A649E9-7387-4E14-943B-8AF7EDD0EC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3E-1863-4608-9727-9FEAC1BE715A}" type="pres">
      <dgm:prSet presAssocID="{B7A649E9-7387-4E14-943B-8AF7EDD0EC2A}" presName="negativeSpace" presStyleCnt="0"/>
      <dgm:spPr/>
    </dgm:pt>
    <dgm:pt modelId="{74B26DA8-B195-4615-8FA0-579ACC9EBAB9}" type="pres">
      <dgm:prSet presAssocID="{B7A649E9-7387-4E14-943B-8AF7EDD0EC2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AEFBA-303B-42F4-A8C3-2184A903FAEC}" type="pres">
      <dgm:prSet presAssocID="{204C6D75-8D97-4A44-A069-AB2FE0327B10}" presName="spaceBetweenRectangles" presStyleCnt="0"/>
      <dgm:spPr/>
    </dgm:pt>
    <dgm:pt modelId="{C496F225-D2F0-49EA-A56D-F31FC514A16A}" type="pres">
      <dgm:prSet presAssocID="{1A520AC1-1DB8-4BC5-A718-50F54F2354FF}" presName="parentLin" presStyleCnt="0"/>
      <dgm:spPr/>
    </dgm:pt>
    <dgm:pt modelId="{FF6537FA-9ACF-4ED0-B7F8-AB86B4C5EF90}" type="pres">
      <dgm:prSet presAssocID="{1A520AC1-1DB8-4BC5-A718-50F54F2354F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FC70A-5DD1-4926-816A-21780F570292}" type="pres">
      <dgm:prSet presAssocID="{1A520AC1-1DB8-4BC5-A718-50F54F2354F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D806-7703-4D7C-82F1-A24EBF79E43C}" type="pres">
      <dgm:prSet presAssocID="{1A520AC1-1DB8-4BC5-A718-50F54F2354FF}" presName="negativeSpace" presStyleCnt="0"/>
      <dgm:spPr/>
    </dgm:pt>
    <dgm:pt modelId="{6CEC8295-E363-46DD-87FD-F3ACB17F2F4A}" type="pres">
      <dgm:prSet presAssocID="{1A520AC1-1DB8-4BC5-A718-50F54F2354F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E3BE2-6CBB-4B8B-A6EF-18555B44E725}" type="pres">
      <dgm:prSet presAssocID="{803EF227-9F12-4200-A46E-B05B759D3F40}" presName="spaceBetweenRectangles" presStyleCnt="0"/>
      <dgm:spPr/>
    </dgm:pt>
    <dgm:pt modelId="{234BDB57-2BBB-4808-90DA-E009A153B506}" type="pres">
      <dgm:prSet presAssocID="{0B70A57B-3E6F-49D6-BDF8-D306627177FD}" presName="parentLin" presStyleCnt="0"/>
      <dgm:spPr/>
    </dgm:pt>
    <dgm:pt modelId="{7F2DAE24-450A-44AE-A698-F3B7DBC35E82}" type="pres">
      <dgm:prSet presAssocID="{0B70A57B-3E6F-49D6-BDF8-D306627177F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DEAA0C7-4AE7-459E-8BCE-A2D00B8EA470}" type="pres">
      <dgm:prSet presAssocID="{0B70A57B-3E6F-49D6-BDF8-D306627177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267E4-F4D7-4392-8F93-ADC007695871}" type="pres">
      <dgm:prSet presAssocID="{0B70A57B-3E6F-49D6-BDF8-D306627177FD}" presName="negativeSpace" presStyleCnt="0"/>
      <dgm:spPr/>
    </dgm:pt>
    <dgm:pt modelId="{08A33D6C-3167-497E-A513-8C07FA782704}" type="pres">
      <dgm:prSet presAssocID="{0B70A57B-3E6F-49D6-BDF8-D306627177F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B579C-F1B7-430B-8021-008C924D7AD3}" type="pres">
      <dgm:prSet presAssocID="{76E3D71C-5D2D-4FF7-8C50-BA849FC72A0D}" presName="spaceBetweenRectangles" presStyleCnt="0"/>
      <dgm:spPr/>
    </dgm:pt>
    <dgm:pt modelId="{6C08D65E-C463-4952-B59E-B8D281713B1E}" type="pres">
      <dgm:prSet presAssocID="{23DA3CF0-D007-4241-8774-C5ADEC00AA6E}" presName="parentLin" presStyleCnt="0"/>
      <dgm:spPr/>
    </dgm:pt>
    <dgm:pt modelId="{2C6A30E0-9C40-4CD7-AF8C-6457DC3EF128}" type="pres">
      <dgm:prSet presAssocID="{23DA3CF0-D007-4241-8774-C5ADEC00AA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2240F33-76A1-47BB-B87A-33674263BC9F}" type="pres">
      <dgm:prSet presAssocID="{23DA3CF0-D007-4241-8774-C5ADEC00AA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203BB-5E84-4552-A170-51FFE802EE58}" type="pres">
      <dgm:prSet presAssocID="{23DA3CF0-D007-4241-8774-C5ADEC00AA6E}" presName="negativeSpace" presStyleCnt="0"/>
      <dgm:spPr/>
    </dgm:pt>
    <dgm:pt modelId="{793EB160-F417-4F00-9134-7E2983BD14A2}" type="pres">
      <dgm:prSet presAssocID="{23DA3CF0-D007-4241-8774-C5ADEC00AA6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24690-05EE-472E-948D-73BC79B9F5E8}" type="presOf" srcId="{7E7869F5-9BE0-437B-BE4A-9D234A392CF8}" destId="{C0BD53DA-BBF5-401B-A9DC-ACDEC504DA81}" srcOrd="0" destOrd="0" presId="urn:microsoft.com/office/officeart/2005/8/layout/list1"/>
    <dgm:cxn modelId="{1BC725E2-8E64-4577-8E73-0CBD6B10FDBD}" type="presOf" srcId="{1791D3E8-AC7F-49F9-9D01-A875CC41BD70}" destId="{28414D2B-F6A7-4B9A-A1FD-680742F07595}" srcOrd="0" destOrd="0" presId="urn:microsoft.com/office/officeart/2005/8/layout/list1"/>
    <dgm:cxn modelId="{64030294-0644-411A-8687-008A28F66FB7}" srcId="{1791D3E8-AC7F-49F9-9D01-A875CC41BD70}" destId="{0B70A57B-3E6F-49D6-BDF8-D306627177FD}" srcOrd="3" destOrd="0" parTransId="{4974C2D6-151C-45CF-B2BD-413562D1BCF5}" sibTransId="{76E3D71C-5D2D-4FF7-8C50-BA849FC72A0D}"/>
    <dgm:cxn modelId="{F4F70A61-8A72-46CE-9A75-5217DBD33299}" type="presOf" srcId="{12A89238-1F5F-4344-858C-0CDB1AB6D8ED}" destId="{74B26DA8-B195-4615-8FA0-579ACC9EBAB9}" srcOrd="0" destOrd="0" presId="urn:microsoft.com/office/officeart/2005/8/layout/list1"/>
    <dgm:cxn modelId="{7B51751E-0531-41A6-A4C9-1E703365753F}" srcId="{1791D3E8-AC7F-49F9-9D01-A875CC41BD70}" destId="{23DA3CF0-D007-4241-8774-C5ADEC00AA6E}" srcOrd="4" destOrd="0" parTransId="{F8F146EC-18C2-4D70-814D-7A79680AF132}" sibTransId="{3C29F615-E0ED-4DD1-A43C-58128FD1F223}"/>
    <dgm:cxn modelId="{F6D06D1F-F0B2-4E2A-9B9B-C13B68B09671}" srcId="{1791D3E8-AC7F-49F9-9D01-A875CC41BD70}" destId="{C40D4F7F-64C4-4CC6-AFA5-2CE1CD119F83}" srcOrd="0" destOrd="0" parTransId="{FFDB83B1-2F97-4057-A32F-4B2CFB3998E8}" sibTransId="{0F2D8ED0-CCEE-44FB-9ABD-567F3E695A94}"/>
    <dgm:cxn modelId="{20D679C5-9543-49DE-922A-F396F82FDF23}" type="presOf" srcId="{43110243-2E9C-44C6-8D41-94E5E61ADC89}" destId="{793EB160-F417-4F00-9134-7E2983BD14A2}" srcOrd="0" destOrd="0" presId="urn:microsoft.com/office/officeart/2005/8/layout/list1"/>
    <dgm:cxn modelId="{66392BB0-745C-40BE-AC34-89B9B203BC54}" srcId="{C40D4F7F-64C4-4CC6-AFA5-2CE1CD119F83}" destId="{7E7869F5-9BE0-437B-BE4A-9D234A392CF8}" srcOrd="0" destOrd="0" parTransId="{2E42DEDF-BA5B-4FFF-A323-785E5E30726A}" sibTransId="{AEF6D0E8-325C-40E8-90BC-858C1D58FCF6}"/>
    <dgm:cxn modelId="{442914CE-6E4B-4360-8575-EB00ECE6A2ED}" srcId="{0B70A57B-3E6F-49D6-BDF8-D306627177FD}" destId="{E7873376-C7E1-49AB-96BC-F14BB936A59F}" srcOrd="0" destOrd="0" parTransId="{ADCC46E2-F5CA-485B-9022-3072A30A2943}" sibTransId="{4F41BC63-7D03-4754-A8DF-3C9469BD5214}"/>
    <dgm:cxn modelId="{8424EC02-7C82-4CB0-B6A8-C8139827E1E6}" srcId="{1791D3E8-AC7F-49F9-9D01-A875CC41BD70}" destId="{B7A649E9-7387-4E14-943B-8AF7EDD0EC2A}" srcOrd="1" destOrd="0" parTransId="{F48BD777-87C2-4B06-A0B9-14BFD5716863}" sibTransId="{204C6D75-8D97-4A44-A069-AB2FE0327B10}"/>
    <dgm:cxn modelId="{EBE9CBFC-D2BC-404F-B083-11D7660400C1}" srcId="{1A520AC1-1DB8-4BC5-A718-50F54F2354FF}" destId="{6E37CA93-600E-4D6B-8BC5-17E60BFD46CC}" srcOrd="0" destOrd="0" parTransId="{B8F1FF7B-72F7-45BB-B2EC-C2FC23AB3C96}" sibTransId="{5B091AD7-5EE1-46AE-8671-B665F5DA7CB9}"/>
    <dgm:cxn modelId="{BDCD60E5-802C-4EE2-B243-49E69BFABBF1}" type="presOf" srcId="{23DA3CF0-D007-4241-8774-C5ADEC00AA6E}" destId="{2C6A30E0-9C40-4CD7-AF8C-6457DC3EF128}" srcOrd="0" destOrd="0" presId="urn:microsoft.com/office/officeart/2005/8/layout/list1"/>
    <dgm:cxn modelId="{E139A9D0-4E1D-40EE-865A-F418983D9584}" type="presOf" srcId="{C40D4F7F-64C4-4CC6-AFA5-2CE1CD119F83}" destId="{6769B427-F741-44B8-BDCB-6038EA194777}" srcOrd="0" destOrd="0" presId="urn:microsoft.com/office/officeart/2005/8/layout/list1"/>
    <dgm:cxn modelId="{B9FCFA16-2159-4CCB-B629-A01229D0914A}" type="presOf" srcId="{B7A649E9-7387-4E14-943B-8AF7EDD0EC2A}" destId="{DB7D94FE-89AB-4FBF-9CA2-61C06756D01D}" srcOrd="0" destOrd="0" presId="urn:microsoft.com/office/officeart/2005/8/layout/list1"/>
    <dgm:cxn modelId="{2B99CF6F-80BD-4DB9-8FC7-C3B65B017A37}" srcId="{B7A649E9-7387-4E14-943B-8AF7EDD0EC2A}" destId="{12A89238-1F5F-4344-858C-0CDB1AB6D8ED}" srcOrd="0" destOrd="0" parTransId="{ED69CAF0-4ADC-4624-80ED-5EF9E007570F}" sibTransId="{E0FC6EB8-8938-4368-9C20-D3AEF320413B}"/>
    <dgm:cxn modelId="{FE607816-770D-4EDE-AC91-B5CDD4AF78BB}" type="presOf" srcId="{1A520AC1-1DB8-4BC5-A718-50F54F2354FF}" destId="{A6EFC70A-5DD1-4926-816A-21780F570292}" srcOrd="1" destOrd="0" presId="urn:microsoft.com/office/officeart/2005/8/layout/list1"/>
    <dgm:cxn modelId="{90E8677C-BE8B-44FD-B765-7CFB9245D320}" type="presOf" srcId="{0B70A57B-3E6F-49D6-BDF8-D306627177FD}" destId="{DDEAA0C7-4AE7-459E-8BCE-A2D00B8EA470}" srcOrd="1" destOrd="0" presId="urn:microsoft.com/office/officeart/2005/8/layout/list1"/>
    <dgm:cxn modelId="{F0B9F798-5B24-417B-A3AD-6298E199BBEC}" type="presOf" srcId="{C40D4F7F-64C4-4CC6-AFA5-2CE1CD119F83}" destId="{14538FA8-3433-4B17-841B-4B48AD6B6F5B}" srcOrd="1" destOrd="0" presId="urn:microsoft.com/office/officeart/2005/8/layout/list1"/>
    <dgm:cxn modelId="{254216E8-803D-40D4-B247-91E5A18B8AE6}" type="presOf" srcId="{E7873376-C7E1-49AB-96BC-F14BB936A59F}" destId="{08A33D6C-3167-497E-A513-8C07FA782704}" srcOrd="0" destOrd="0" presId="urn:microsoft.com/office/officeart/2005/8/layout/list1"/>
    <dgm:cxn modelId="{78F8E9D7-2CED-4C1C-B883-0AA4A254C789}" srcId="{23DA3CF0-D007-4241-8774-C5ADEC00AA6E}" destId="{43110243-2E9C-44C6-8D41-94E5E61ADC89}" srcOrd="0" destOrd="0" parTransId="{0664D0D8-7FD6-46F7-A891-19E174CF1ED9}" sibTransId="{639A49D3-E09E-45F5-928D-EE1924A4A950}"/>
    <dgm:cxn modelId="{4240B5AD-9E60-47A7-A0D1-D726AE96DD14}" type="presOf" srcId="{B7A649E9-7387-4E14-943B-8AF7EDD0EC2A}" destId="{466DA7D1-3D98-41A7-B95D-1DB7293064AD}" srcOrd="1" destOrd="0" presId="urn:microsoft.com/office/officeart/2005/8/layout/list1"/>
    <dgm:cxn modelId="{91CD663B-0E7C-4AF5-98F0-9F078D81FF67}" type="presOf" srcId="{0B70A57B-3E6F-49D6-BDF8-D306627177FD}" destId="{7F2DAE24-450A-44AE-A698-F3B7DBC35E82}" srcOrd="0" destOrd="0" presId="urn:microsoft.com/office/officeart/2005/8/layout/list1"/>
    <dgm:cxn modelId="{65EFB56B-8DE6-44DE-B4B6-12636F30785F}" type="presOf" srcId="{6E37CA93-600E-4D6B-8BC5-17E60BFD46CC}" destId="{6CEC8295-E363-46DD-87FD-F3ACB17F2F4A}" srcOrd="0" destOrd="0" presId="urn:microsoft.com/office/officeart/2005/8/layout/list1"/>
    <dgm:cxn modelId="{E8F1590A-A4BC-46EF-ACC2-07E721A88269}" type="presOf" srcId="{23DA3CF0-D007-4241-8774-C5ADEC00AA6E}" destId="{92240F33-76A1-47BB-B87A-33674263BC9F}" srcOrd="1" destOrd="0" presId="urn:microsoft.com/office/officeart/2005/8/layout/list1"/>
    <dgm:cxn modelId="{5A385070-BE2C-4995-BADE-E2CC5C91ECE7}" srcId="{1791D3E8-AC7F-49F9-9D01-A875CC41BD70}" destId="{1A520AC1-1DB8-4BC5-A718-50F54F2354FF}" srcOrd="2" destOrd="0" parTransId="{B9626489-59B1-4512-B1B9-A6F9619052EF}" sibTransId="{803EF227-9F12-4200-A46E-B05B759D3F40}"/>
    <dgm:cxn modelId="{CF6C8F31-8156-4674-B0C1-89C08498E0EE}" type="presOf" srcId="{1A520AC1-1DB8-4BC5-A718-50F54F2354FF}" destId="{FF6537FA-9ACF-4ED0-B7F8-AB86B4C5EF90}" srcOrd="0" destOrd="0" presId="urn:microsoft.com/office/officeart/2005/8/layout/list1"/>
    <dgm:cxn modelId="{EBF45BFE-5C66-470D-ADE4-10717B4F50AC}" type="presParOf" srcId="{28414D2B-F6A7-4B9A-A1FD-680742F07595}" destId="{63AD2F1C-0ECC-4875-A1FF-4632FA5309B8}" srcOrd="0" destOrd="0" presId="urn:microsoft.com/office/officeart/2005/8/layout/list1"/>
    <dgm:cxn modelId="{6A45C87B-5F4A-4376-B7EC-7BF75F62EDAF}" type="presParOf" srcId="{63AD2F1C-0ECC-4875-A1FF-4632FA5309B8}" destId="{6769B427-F741-44B8-BDCB-6038EA194777}" srcOrd="0" destOrd="0" presId="urn:microsoft.com/office/officeart/2005/8/layout/list1"/>
    <dgm:cxn modelId="{149FFF0D-7C81-4BA5-BFFE-66CE72DFE2A7}" type="presParOf" srcId="{63AD2F1C-0ECC-4875-A1FF-4632FA5309B8}" destId="{14538FA8-3433-4B17-841B-4B48AD6B6F5B}" srcOrd="1" destOrd="0" presId="urn:microsoft.com/office/officeart/2005/8/layout/list1"/>
    <dgm:cxn modelId="{215E477A-AB2F-4530-A56E-0338709CEC29}" type="presParOf" srcId="{28414D2B-F6A7-4B9A-A1FD-680742F07595}" destId="{A344C463-DB2C-4FC8-9D85-E5888DE30271}" srcOrd="1" destOrd="0" presId="urn:microsoft.com/office/officeart/2005/8/layout/list1"/>
    <dgm:cxn modelId="{6CC2F46B-A4EB-4F39-8FB8-D3205CF372FA}" type="presParOf" srcId="{28414D2B-F6A7-4B9A-A1FD-680742F07595}" destId="{C0BD53DA-BBF5-401B-A9DC-ACDEC504DA81}" srcOrd="2" destOrd="0" presId="urn:microsoft.com/office/officeart/2005/8/layout/list1"/>
    <dgm:cxn modelId="{0BD03B57-6EDE-4806-B7A9-A3B62A97EA87}" type="presParOf" srcId="{28414D2B-F6A7-4B9A-A1FD-680742F07595}" destId="{0ECA5538-57C9-44F3-9726-2B537061BDBF}" srcOrd="3" destOrd="0" presId="urn:microsoft.com/office/officeart/2005/8/layout/list1"/>
    <dgm:cxn modelId="{DE0726A2-3880-4AFB-B67D-0E7048007090}" type="presParOf" srcId="{28414D2B-F6A7-4B9A-A1FD-680742F07595}" destId="{C4F0EEE7-D1B0-4E6E-93B6-E26638D8E20C}" srcOrd="4" destOrd="0" presId="urn:microsoft.com/office/officeart/2005/8/layout/list1"/>
    <dgm:cxn modelId="{D4CAFD97-1B0E-4D18-AE4B-EBE48FECB3A7}" type="presParOf" srcId="{C4F0EEE7-D1B0-4E6E-93B6-E26638D8E20C}" destId="{DB7D94FE-89AB-4FBF-9CA2-61C06756D01D}" srcOrd="0" destOrd="0" presId="urn:microsoft.com/office/officeart/2005/8/layout/list1"/>
    <dgm:cxn modelId="{7A5482F2-5FEB-40EF-8BFF-E8C65F0F8552}" type="presParOf" srcId="{C4F0EEE7-D1B0-4E6E-93B6-E26638D8E20C}" destId="{466DA7D1-3D98-41A7-B95D-1DB7293064AD}" srcOrd="1" destOrd="0" presId="urn:microsoft.com/office/officeart/2005/8/layout/list1"/>
    <dgm:cxn modelId="{38DDD6D6-4EBC-4D9E-86D0-3598580EDD90}" type="presParOf" srcId="{28414D2B-F6A7-4B9A-A1FD-680742F07595}" destId="{E61C3C3E-1863-4608-9727-9FEAC1BE715A}" srcOrd="5" destOrd="0" presId="urn:microsoft.com/office/officeart/2005/8/layout/list1"/>
    <dgm:cxn modelId="{700DFFE9-158F-4830-9A8B-12B855CDCF4D}" type="presParOf" srcId="{28414D2B-F6A7-4B9A-A1FD-680742F07595}" destId="{74B26DA8-B195-4615-8FA0-579ACC9EBAB9}" srcOrd="6" destOrd="0" presId="urn:microsoft.com/office/officeart/2005/8/layout/list1"/>
    <dgm:cxn modelId="{CCB43B01-38DF-4917-8B8B-ADA64F50DFB3}" type="presParOf" srcId="{28414D2B-F6A7-4B9A-A1FD-680742F07595}" destId="{0BEAEFBA-303B-42F4-A8C3-2184A903FAEC}" srcOrd="7" destOrd="0" presId="urn:microsoft.com/office/officeart/2005/8/layout/list1"/>
    <dgm:cxn modelId="{03838271-3C06-41D5-A16C-9B6D2D140A1B}" type="presParOf" srcId="{28414D2B-F6A7-4B9A-A1FD-680742F07595}" destId="{C496F225-D2F0-49EA-A56D-F31FC514A16A}" srcOrd="8" destOrd="0" presId="urn:microsoft.com/office/officeart/2005/8/layout/list1"/>
    <dgm:cxn modelId="{951E5629-D9E4-4C75-B784-6852FBA19A9A}" type="presParOf" srcId="{C496F225-D2F0-49EA-A56D-F31FC514A16A}" destId="{FF6537FA-9ACF-4ED0-B7F8-AB86B4C5EF90}" srcOrd="0" destOrd="0" presId="urn:microsoft.com/office/officeart/2005/8/layout/list1"/>
    <dgm:cxn modelId="{17CE45F8-09F1-43D8-96D6-461C75C30BF8}" type="presParOf" srcId="{C496F225-D2F0-49EA-A56D-F31FC514A16A}" destId="{A6EFC70A-5DD1-4926-816A-21780F570292}" srcOrd="1" destOrd="0" presId="urn:microsoft.com/office/officeart/2005/8/layout/list1"/>
    <dgm:cxn modelId="{69B9E882-4993-4419-80C8-B2CF4444F8D2}" type="presParOf" srcId="{28414D2B-F6A7-4B9A-A1FD-680742F07595}" destId="{E288D806-7703-4D7C-82F1-A24EBF79E43C}" srcOrd="9" destOrd="0" presId="urn:microsoft.com/office/officeart/2005/8/layout/list1"/>
    <dgm:cxn modelId="{FB192D0B-D136-4D30-BC9B-AAA8E43E43CC}" type="presParOf" srcId="{28414D2B-F6A7-4B9A-A1FD-680742F07595}" destId="{6CEC8295-E363-46DD-87FD-F3ACB17F2F4A}" srcOrd="10" destOrd="0" presId="urn:microsoft.com/office/officeart/2005/8/layout/list1"/>
    <dgm:cxn modelId="{AD9DA80E-27E8-40C8-A783-6055368A2BB2}" type="presParOf" srcId="{28414D2B-F6A7-4B9A-A1FD-680742F07595}" destId="{7C5E3BE2-6CBB-4B8B-A6EF-18555B44E725}" srcOrd="11" destOrd="0" presId="urn:microsoft.com/office/officeart/2005/8/layout/list1"/>
    <dgm:cxn modelId="{B9C5ADF4-E03A-426D-8E40-FB40BE3C879F}" type="presParOf" srcId="{28414D2B-F6A7-4B9A-A1FD-680742F07595}" destId="{234BDB57-2BBB-4808-90DA-E009A153B506}" srcOrd="12" destOrd="0" presId="urn:microsoft.com/office/officeart/2005/8/layout/list1"/>
    <dgm:cxn modelId="{BDC8168A-2D0D-4455-B484-13B1A55DBE13}" type="presParOf" srcId="{234BDB57-2BBB-4808-90DA-E009A153B506}" destId="{7F2DAE24-450A-44AE-A698-F3B7DBC35E82}" srcOrd="0" destOrd="0" presId="urn:microsoft.com/office/officeart/2005/8/layout/list1"/>
    <dgm:cxn modelId="{C9A248EF-ECEE-4204-9D74-CC4900C6106E}" type="presParOf" srcId="{234BDB57-2BBB-4808-90DA-E009A153B506}" destId="{DDEAA0C7-4AE7-459E-8BCE-A2D00B8EA470}" srcOrd="1" destOrd="0" presId="urn:microsoft.com/office/officeart/2005/8/layout/list1"/>
    <dgm:cxn modelId="{56E9A317-B422-43A1-9096-210DCF4E4421}" type="presParOf" srcId="{28414D2B-F6A7-4B9A-A1FD-680742F07595}" destId="{830267E4-F4D7-4392-8F93-ADC007695871}" srcOrd="13" destOrd="0" presId="urn:microsoft.com/office/officeart/2005/8/layout/list1"/>
    <dgm:cxn modelId="{F9530A01-3C7F-476B-8CA5-A21AA7CD14D7}" type="presParOf" srcId="{28414D2B-F6A7-4B9A-A1FD-680742F07595}" destId="{08A33D6C-3167-497E-A513-8C07FA782704}" srcOrd="14" destOrd="0" presId="urn:microsoft.com/office/officeart/2005/8/layout/list1"/>
    <dgm:cxn modelId="{AD07C969-2CB8-4B76-8AD4-6B8C4AC03AB6}" type="presParOf" srcId="{28414D2B-F6A7-4B9A-A1FD-680742F07595}" destId="{FD9B579C-F1B7-430B-8021-008C924D7AD3}" srcOrd="15" destOrd="0" presId="urn:microsoft.com/office/officeart/2005/8/layout/list1"/>
    <dgm:cxn modelId="{27F50367-DA4F-400B-9927-FD8D9C92C48A}" type="presParOf" srcId="{28414D2B-F6A7-4B9A-A1FD-680742F07595}" destId="{6C08D65E-C463-4952-B59E-B8D281713B1E}" srcOrd="16" destOrd="0" presId="urn:microsoft.com/office/officeart/2005/8/layout/list1"/>
    <dgm:cxn modelId="{6D335E80-06D7-4203-9C2A-54CB6307B23A}" type="presParOf" srcId="{6C08D65E-C463-4952-B59E-B8D281713B1E}" destId="{2C6A30E0-9C40-4CD7-AF8C-6457DC3EF128}" srcOrd="0" destOrd="0" presId="urn:microsoft.com/office/officeart/2005/8/layout/list1"/>
    <dgm:cxn modelId="{A91F5FB3-44A1-4369-902B-497D83BEA06B}" type="presParOf" srcId="{6C08D65E-C463-4952-B59E-B8D281713B1E}" destId="{92240F33-76A1-47BB-B87A-33674263BC9F}" srcOrd="1" destOrd="0" presId="urn:microsoft.com/office/officeart/2005/8/layout/list1"/>
    <dgm:cxn modelId="{ECBEC203-1679-4A2D-A5FE-05EDF2A638FF}" type="presParOf" srcId="{28414D2B-F6A7-4B9A-A1FD-680742F07595}" destId="{8E1203BB-5E84-4552-A170-51FFE802EE58}" srcOrd="17" destOrd="0" presId="urn:microsoft.com/office/officeart/2005/8/layout/list1"/>
    <dgm:cxn modelId="{F5BD45B0-29D9-4D1A-93EE-EA0B44EEB709}" type="presParOf" srcId="{28414D2B-F6A7-4B9A-A1FD-680742F07595}" destId="{793EB160-F417-4F00-9134-7E2983BD14A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B66E5-3799-4E7E-95B6-5C8C721BDF3E}">
      <dsp:nvSpPr>
        <dsp:cNvPr id="0" name=""/>
        <dsp:cNvSpPr/>
      </dsp:nvSpPr>
      <dsp:spPr>
        <a:xfrm>
          <a:off x="0" y="270135"/>
          <a:ext cx="3636962" cy="51975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269" tIns="104140" rIns="2822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Curriculum</a:t>
          </a:r>
          <a:endParaRPr lang="en-US" sz="2000" kern="1200" dirty="0"/>
        </a:p>
      </dsp:txBody>
      <dsp:txXfrm>
        <a:off x="0" y="270135"/>
        <a:ext cx="3636962" cy="519750"/>
      </dsp:txXfrm>
    </dsp:sp>
    <dsp:sp modelId="{3B40AFF7-D8A4-4FD4-8B3E-12094D479AED}">
      <dsp:nvSpPr>
        <dsp:cNvPr id="0" name=""/>
        <dsp:cNvSpPr/>
      </dsp:nvSpPr>
      <dsp:spPr>
        <a:xfrm>
          <a:off x="181670" y="22356"/>
          <a:ext cx="2543387" cy="296007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28" tIns="0" rIns="962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 of test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120" y="36806"/>
        <a:ext cx="2514487" cy="267107"/>
      </dsp:txXfrm>
    </dsp:sp>
    <dsp:sp modelId="{337A6215-BC63-4C3A-865D-F875AA20CE4F}">
      <dsp:nvSpPr>
        <dsp:cNvPr id="0" name=""/>
        <dsp:cNvSpPr/>
      </dsp:nvSpPr>
      <dsp:spPr>
        <a:xfrm>
          <a:off x="0" y="865113"/>
          <a:ext cx="3636962" cy="107100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269" tIns="104140" rIns="2822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English, Math, Science, Reading, Writing (optional)</a:t>
          </a:r>
          <a:endParaRPr lang="en-US" sz="2000" kern="1200" dirty="0"/>
        </a:p>
      </dsp:txBody>
      <dsp:txXfrm>
        <a:off x="0" y="865113"/>
        <a:ext cx="3636962" cy="1071000"/>
      </dsp:txXfrm>
    </dsp:sp>
    <dsp:sp modelId="{CFE3AD31-27BC-4163-8F44-BD89F5DE2E96}">
      <dsp:nvSpPr>
        <dsp:cNvPr id="0" name=""/>
        <dsp:cNvSpPr/>
      </dsp:nvSpPr>
      <dsp:spPr>
        <a:xfrm>
          <a:off x="181848" y="791313"/>
          <a:ext cx="2545873" cy="14760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28" tIns="0" rIns="962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it covers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053" y="798518"/>
        <a:ext cx="2531463" cy="133190"/>
      </dsp:txXfrm>
    </dsp:sp>
    <dsp:sp modelId="{351F58F9-0BF3-48DD-BBA8-9A51A55A2563}">
      <dsp:nvSpPr>
        <dsp:cNvPr id="0" name=""/>
        <dsp:cNvSpPr/>
      </dsp:nvSpPr>
      <dsp:spPr>
        <a:xfrm>
          <a:off x="0" y="2036913"/>
          <a:ext cx="3636962" cy="51975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269" tIns="104140" rIns="2822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effectLst/>
            </a:rPr>
            <a:t>Multiple Choice, Essay</a:t>
          </a:r>
          <a:endParaRPr lang="en-US" sz="2000" b="0" kern="1200" dirty="0">
            <a:effectLst/>
          </a:endParaRPr>
        </a:p>
      </dsp:txBody>
      <dsp:txXfrm>
        <a:off x="0" y="2036913"/>
        <a:ext cx="3636962" cy="519750"/>
      </dsp:txXfrm>
    </dsp:sp>
    <dsp:sp modelId="{9471582F-FF5D-42DC-A243-31AAC35242D3}">
      <dsp:nvSpPr>
        <dsp:cNvPr id="0" name=""/>
        <dsp:cNvSpPr/>
      </dsp:nvSpPr>
      <dsp:spPr>
        <a:xfrm>
          <a:off x="181848" y="1963113"/>
          <a:ext cx="2545873" cy="14760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28" tIns="0" rIns="962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 of questions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053" y="1970318"/>
        <a:ext cx="2531463" cy="133190"/>
      </dsp:txXfrm>
    </dsp:sp>
    <dsp:sp modelId="{E549F85E-8A64-449C-9148-5F25CDD268BD}">
      <dsp:nvSpPr>
        <dsp:cNvPr id="0" name=""/>
        <dsp:cNvSpPr/>
      </dsp:nvSpPr>
      <dsp:spPr>
        <a:xfrm>
          <a:off x="0" y="2657463"/>
          <a:ext cx="3636962" cy="51975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269" tIns="104140" rIns="2822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1-36 on each section</a:t>
          </a:r>
          <a:endParaRPr lang="en-US" sz="2000" kern="1200" dirty="0"/>
        </a:p>
      </dsp:txBody>
      <dsp:txXfrm>
        <a:off x="0" y="2657463"/>
        <a:ext cx="3636962" cy="519750"/>
      </dsp:txXfrm>
    </dsp:sp>
    <dsp:sp modelId="{1CB67BE0-D932-4CBF-BB85-CBCF39E8A810}">
      <dsp:nvSpPr>
        <dsp:cNvPr id="0" name=""/>
        <dsp:cNvSpPr/>
      </dsp:nvSpPr>
      <dsp:spPr>
        <a:xfrm>
          <a:off x="181848" y="2583663"/>
          <a:ext cx="2545873" cy="14760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28" tIns="0" rIns="962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of scores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053" y="2590868"/>
        <a:ext cx="2531463" cy="133190"/>
      </dsp:txXfrm>
    </dsp:sp>
    <dsp:sp modelId="{C5FCF1BD-B243-473D-A762-ECDA91DE0C65}">
      <dsp:nvSpPr>
        <dsp:cNvPr id="0" name=""/>
        <dsp:cNvSpPr/>
      </dsp:nvSpPr>
      <dsp:spPr>
        <a:xfrm>
          <a:off x="0" y="3278013"/>
          <a:ext cx="3636962" cy="51975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269" tIns="104140" rIns="2822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21 or 22</a:t>
          </a:r>
          <a:endParaRPr lang="en-US" sz="2000" kern="1200" dirty="0"/>
        </a:p>
      </dsp:txBody>
      <dsp:txXfrm>
        <a:off x="0" y="3278013"/>
        <a:ext cx="3636962" cy="519750"/>
      </dsp:txXfrm>
    </dsp:sp>
    <dsp:sp modelId="{CCEADCC4-12B7-463C-8E5D-A3F907D21530}">
      <dsp:nvSpPr>
        <dsp:cNvPr id="0" name=""/>
        <dsp:cNvSpPr/>
      </dsp:nvSpPr>
      <dsp:spPr>
        <a:xfrm>
          <a:off x="181848" y="3204213"/>
          <a:ext cx="2545873" cy="14760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28" tIns="0" rIns="962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Average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053" y="3211418"/>
        <a:ext cx="2531463" cy="133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D53DA-BBF5-401B-A9DC-ACDEC504DA81}">
      <dsp:nvSpPr>
        <dsp:cNvPr id="0" name=""/>
        <dsp:cNvSpPr/>
      </dsp:nvSpPr>
      <dsp:spPr>
        <a:xfrm>
          <a:off x="0" y="200969"/>
          <a:ext cx="4038600" cy="66150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249936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Aptitude-Reasoning</a:t>
          </a:r>
          <a:endParaRPr lang="en-US" sz="2000" kern="1200" dirty="0"/>
        </a:p>
      </dsp:txBody>
      <dsp:txXfrm>
        <a:off x="0" y="200969"/>
        <a:ext cx="4038600" cy="661500"/>
      </dsp:txXfrm>
    </dsp:sp>
    <dsp:sp modelId="{14538FA8-3433-4B17-841B-4B48AD6B6F5B}">
      <dsp:nvSpPr>
        <dsp:cNvPr id="0" name=""/>
        <dsp:cNvSpPr/>
      </dsp:nvSpPr>
      <dsp:spPr>
        <a:xfrm>
          <a:off x="201930" y="23849"/>
          <a:ext cx="2827020" cy="35424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 of test 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223" y="41142"/>
        <a:ext cx="2792434" cy="319654"/>
      </dsp:txXfrm>
    </dsp:sp>
    <dsp:sp modelId="{74B26DA8-B195-4615-8FA0-579ACC9EBAB9}">
      <dsp:nvSpPr>
        <dsp:cNvPr id="0" name=""/>
        <dsp:cNvSpPr/>
      </dsp:nvSpPr>
      <dsp:spPr>
        <a:xfrm>
          <a:off x="0" y="1104389"/>
          <a:ext cx="4038600" cy="92610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249936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Critical Reading, Math, Writing</a:t>
          </a:r>
          <a:endParaRPr lang="en-US" sz="2000" kern="1200" dirty="0"/>
        </a:p>
      </dsp:txBody>
      <dsp:txXfrm>
        <a:off x="0" y="1104389"/>
        <a:ext cx="4038600" cy="926100"/>
      </dsp:txXfrm>
    </dsp:sp>
    <dsp:sp modelId="{466DA7D1-3D98-41A7-B95D-1DB7293064AD}">
      <dsp:nvSpPr>
        <dsp:cNvPr id="0" name=""/>
        <dsp:cNvSpPr/>
      </dsp:nvSpPr>
      <dsp:spPr>
        <a:xfrm>
          <a:off x="201930" y="927269"/>
          <a:ext cx="2827020" cy="35424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it covers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223" y="944562"/>
        <a:ext cx="2792434" cy="319654"/>
      </dsp:txXfrm>
    </dsp:sp>
    <dsp:sp modelId="{6CEC8295-E363-46DD-87FD-F3ACB17F2F4A}">
      <dsp:nvSpPr>
        <dsp:cNvPr id="0" name=""/>
        <dsp:cNvSpPr/>
      </dsp:nvSpPr>
      <dsp:spPr>
        <a:xfrm>
          <a:off x="0" y="2272409"/>
          <a:ext cx="4038600" cy="92610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249936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Multiple Choice, Essay, Sentence Completion</a:t>
          </a:r>
          <a:endParaRPr lang="en-US" sz="2000" kern="1200" dirty="0"/>
        </a:p>
      </dsp:txBody>
      <dsp:txXfrm>
        <a:off x="0" y="2272409"/>
        <a:ext cx="4038600" cy="926100"/>
      </dsp:txXfrm>
    </dsp:sp>
    <dsp:sp modelId="{A6EFC70A-5DD1-4926-816A-21780F570292}">
      <dsp:nvSpPr>
        <dsp:cNvPr id="0" name=""/>
        <dsp:cNvSpPr/>
      </dsp:nvSpPr>
      <dsp:spPr>
        <a:xfrm>
          <a:off x="201930" y="2095289"/>
          <a:ext cx="2827020" cy="35424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 of questions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223" y="2112582"/>
        <a:ext cx="2792434" cy="319654"/>
      </dsp:txXfrm>
    </dsp:sp>
    <dsp:sp modelId="{08A33D6C-3167-497E-A513-8C07FA782704}">
      <dsp:nvSpPr>
        <dsp:cNvPr id="0" name=""/>
        <dsp:cNvSpPr/>
      </dsp:nvSpPr>
      <dsp:spPr>
        <a:xfrm>
          <a:off x="0" y="3440430"/>
          <a:ext cx="4038600" cy="66150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249936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200-800 on each section</a:t>
          </a:r>
          <a:endParaRPr lang="en-US" sz="2000" kern="1200" dirty="0"/>
        </a:p>
      </dsp:txBody>
      <dsp:txXfrm>
        <a:off x="0" y="3440430"/>
        <a:ext cx="4038600" cy="661500"/>
      </dsp:txXfrm>
    </dsp:sp>
    <dsp:sp modelId="{DDEAA0C7-4AE7-459E-8BCE-A2D00B8EA470}">
      <dsp:nvSpPr>
        <dsp:cNvPr id="0" name=""/>
        <dsp:cNvSpPr/>
      </dsp:nvSpPr>
      <dsp:spPr>
        <a:xfrm>
          <a:off x="201930" y="3263309"/>
          <a:ext cx="2827020" cy="35424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of scores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223" y="3280602"/>
        <a:ext cx="2792434" cy="319654"/>
      </dsp:txXfrm>
    </dsp:sp>
    <dsp:sp modelId="{793EB160-F417-4F00-9134-7E2983BD14A2}">
      <dsp:nvSpPr>
        <dsp:cNvPr id="0" name=""/>
        <dsp:cNvSpPr/>
      </dsp:nvSpPr>
      <dsp:spPr>
        <a:xfrm>
          <a:off x="0" y="4343850"/>
          <a:ext cx="4038600" cy="661500"/>
        </a:xfrm>
        <a:prstGeom prst="rect">
          <a:avLst/>
        </a:prstGeom>
        <a:solidFill>
          <a:srgbClr val="CC000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249936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about 1500</a:t>
          </a:r>
          <a:endParaRPr lang="en-US" sz="2000" kern="1200" dirty="0"/>
        </a:p>
      </dsp:txBody>
      <dsp:txXfrm>
        <a:off x="0" y="4343850"/>
        <a:ext cx="4038600" cy="661500"/>
      </dsp:txXfrm>
    </dsp:sp>
    <dsp:sp modelId="{92240F33-76A1-47BB-B87A-33674263BC9F}">
      <dsp:nvSpPr>
        <dsp:cNvPr id="0" name=""/>
        <dsp:cNvSpPr/>
      </dsp:nvSpPr>
      <dsp:spPr>
        <a:xfrm>
          <a:off x="201930" y="4166730"/>
          <a:ext cx="2827020" cy="354240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Average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223" y="4184023"/>
        <a:ext cx="279243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4F7B2-5047-4171-9942-E3544006022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AF9F48-843A-42F0-8A90-0D5C962C4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Ms. Robinson handles transcripts, appointments, etc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Use them as a resource!!! They are here for YOU!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32EC1-697D-46F5-8710-D561F79AF8D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F8D52-E5CA-4C21-9792-19131E7A6CC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**Pass out “Want HOPE” brochure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D5E17-06AC-4766-8FA9-F36916AB3A5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**Time capsule slips**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CC6406-D605-48D1-AE1D-2420D825E37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D6AD-C8CE-4AB1-81D9-ECF6E1B025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49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B0D-2AAC-4895-A446-C596F032EAE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237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49B3-1531-4242-A558-5F84CA331E1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869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C84-61D6-4F41-8886-912FA549B3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968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562A-5292-41AB-8058-797153273AE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9418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FE3D-A21B-4805-B69C-CF78EAEB7FA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224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E4FD-EAFE-4FBA-9ED5-9248B6AD5D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8950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570A-9767-464D-9208-6AFD23258BA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8230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600B-5005-45B8-B742-BDBAA5011B3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859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4DA8-FD53-472B-B7A2-FEC895B70FC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8187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8522-D1BF-4015-898E-AB2F1B9D34E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8970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9FC8-BBA8-4CAB-9AF5-5A42C285027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5405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57B2-4579-4083-925E-8D03CC334D0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980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8637-D487-41AF-B346-32BAD3D3296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207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25B3-2D7E-4A71-94E3-B6A7C0B3011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67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9529-1847-4271-BAC4-09A407B48A5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22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045C634-D739-4175-8A4E-802F3ECA2AD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5" r:id="rId11"/>
    <p:sldLayoutId id="2147483940" r:id="rId12"/>
    <p:sldLayoutId id="2147483946" r:id="rId13"/>
    <p:sldLayoutId id="2147483941" r:id="rId14"/>
    <p:sldLayoutId id="2147483942" r:id="rId15"/>
    <p:sldLayoutId id="214748394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ysontech.org/" TargetMode="External"/><Relationship Id="rId2" Type="http://schemas.openxmlformats.org/officeDocument/2006/relationships/hyperlink" Target="http://www.maxwelhigh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ic.peachnet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162175" y="765175"/>
            <a:ext cx="6372225" cy="28797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UY" altLang="en-US" sz="4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UY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Junior Core </a:t>
            </a:r>
            <a:r>
              <a:rPr lang="es-UY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Curriculum</a:t>
            </a:r>
            <a:r>
              <a:rPr lang="es-UY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s-UY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Presentation</a:t>
            </a:r>
            <a:endParaRPr lang="es-ES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147" name="Rectangle 169"/>
          <p:cNvSpPr>
            <a:spLocks noChangeArrowheads="1"/>
          </p:cNvSpPr>
          <p:nvPr/>
        </p:nvSpPr>
        <p:spPr bwMode="auto">
          <a:xfrm>
            <a:off x="3419475" y="4292600"/>
            <a:ext cx="51149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4765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oper Black" panose="0208090404030B020404" pitchFamily="18" charset="0"/>
              </a:rPr>
              <a:t>CAREER ACADEMIES</a:t>
            </a:r>
            <a:endParaRPr lang="en-US" altLang="en-US" smtClean="0"/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2700338" y="3125788"/>
            <a:ext cx="367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Business, Arts and  Marketing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2555875" y="1484313"/>
            <a:ext cx="3744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Wellness, Health, and Education</a:t>
            </a:r>
          </a:p>
        </p:txBody>
      </p:sp>
      <p:sp>
        <p:nvSpPr>
          <p:cNvPr id="17413" name="TextBox 21"/>
          <p:cNvSpPr txBox="1">
            <a:spLocks noChangeArrowheads="1"/>
          </p:cNvSpPr>
          <p:nvPr/>
        </p:nvSpPr>
        <p:spPr bwMode="auto">
          <a:xfrm>
            <a:off x="2700338" y="5795963"/>
            <a:ext cx="588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Science, Technology, Engineering, and Math</a:t>
            </a:r>
          </a:p>
        </p:txBody>
      </p:sp>
      <p:sp>
        <p:nvSpPr>
          <p:cNvPr id="17414" name="TextBox 22"/>
          <p:cNvSpPr txBox="1">
            <a:spLocks noChangeArrowheads="1"/>
          </p:cNvSpPr>
          <p:nvPr/>
        </p:nvSpPr>
        <p:spPr bwMode="auto">
          <a:xfrm>
            <a:off x="5435600" y="4281488"/>
            <a:ext cx="2057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5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90863"/>
            <a:ext cx="1952625" cy="1870075"/>
          </a:xfrm>
        </p:spPr>
      </p:pic>
      <p:pic>
        <p:nvPicPr>
          <p:cNvPr id="1741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049838"/>
            <a:ext cx="18986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1908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50" dirty="0" smtClean="0">
                <a:latin typeface="Cooper Black" panose="0208090404030B020404" pitchFamily="18" charset="0"/>
              </a:rPr>
              <a:t>Maxwell/Grayson Tech</a:t>
            </a:r>
            <a:endParaRPr lang="en-US" sz="495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7920037" cy="4321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that allow students to get training in a particular area of interest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goes to Maxwell/Grayson for half of the day.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must have room in his/her schedule!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Websites: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www.maxwelhigh.com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www.graysontech.org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6348413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50" dirty="0" smtClean="0">
                <a:latin typeface="Cooper Black" panose="0208090404030B020404" pitchFamily="18" charset="0"/>
              </a:rPr>
              <a:t>Maxwell/Grayson Tech</a:t>
            </a:r>
            <a:endParaRPr lang="en-US" sz="4950" dirty="0">
              <a:latin typeface="Cooper Black" panose="0208090404030B020404" pitchFamily="18" charset="0"/>
            </a:endParaRPr>
          </a:p>
        </p:txBody>
      </p:sp>
      <p:sp>
        <p:nvSpPr>
          <p:cNvPr id="19459" name="Text Placeholder 3"/>
          <p:cNvSpPr>
            <a:spLocks noGrp="1"/>
          </p:cNvSpPr>
          <p:nvPr>
            <p:ph type="body" idx="1"/>
          </p:nvPr>
        </p:nvSpPr>
        <p:spPr>
          <a:xfrm>
            <a:off x="652463" y="1930400"/>
            <a:ext cx="3868737" cy="700088"/>
          </a:xfrm>
        </p:spPr>
        <p:txBody>
          <a:bodyPr/>
          <a:lstStyle/>
          <a:p>
            <a:pPr eaLnBrk="1" hangingPunct="1"/>
            <a:r>
              <a:rPr lang="en-US" altLang="en-US" smtClean="0"/>
              <a:t>Maxwell </a:t>
            </a:r>
          </a:p>
          <a:p>
            <a:pPr eaLnBrk="1" hangingPunct="1"/>
            <a:r>
              <a:rPr lang="en-US" altLang="en-US" sz="1600" smtClean="0"/>
              <a:t>Transportation is provided!	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630238" y="2636838"/>
            <a:ext cx="3868737" cy="41640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Architectural Drawing &amp; Design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Repair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Culinary Arts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Early Childhood Education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 and Emergency Services (Firefighting)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Flight Operations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 Design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HVACR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Interiors, Fashion, &amp; Textiles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 Enforcement Services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Maintenance &amp; Light Repair (Auto Services)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Metals (Welding)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Care Services (Cosmetology)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557338"/>
            <a:ext cx="3887788" cy="823912"/>
          </a:xfrm>
        </p:spPr>
        <p:txBody>
          <a:bodyPr/>
          <a:lstStyle/>
          <a:p>
            <a:pPr eaLnBrk="1" hangingPunct="1"/>
            <a:r>
              <a:rPr lang="en-US" altLang="en-US" smtClean="0"/>
              <a:t>Grayson Tech</a:t>
            </a:r>
          </a:p>
          <a:p>
            <a:pPr eaLnBrk="1" hangingPunct="1"/>
            <a:r>
              <a:rPr lang="en-US" altLang="en-US" sz="1600" smtClean="0"/>
              <a:t>No transportation is provided!</a:t>
            </a:r>
          </a:p>
        </p:txBody>
      </p:sp>
      <p:sp>
        <p:nvSpPr>
          <p:cNvPr id="17414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630488"/>
            <a:ext cx="3887788" cy="3684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Audio Engineering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Commercial Photography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Culinary Arts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Media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&amp; Network Systems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 &amp; Justice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Music Technology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Robotics Engineering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Sports Medicine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 &amp; Video Production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Veterinary Science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032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ooper Black" panose="0208090404030B020404" pitchFamily="18" charset="0"/>
              </a:rPr>
              <a:t>HOPE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196975"/>
            <a:ext cx="7658100" cy="3932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Zell Miller Scholarship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3.7 GPA (Calculated by GSFC)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tuition covered (15 credit hours)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Rigor requirements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1200 SAT combined Reading + Math; 26 ACT composite score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HOPE Scholarship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3.0 GPA (calculated by GSFC)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80-90% tuition covered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Rigor Requirements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HOPE &amp; Zell Miller Grant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for Technical Schools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initial GPA requirement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portion of the tuition covered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maintain 2.0 GPA after admission (3.5 for Zell Grant)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oper Black" panose="0208090404030B020404" pitchFamily="18" charset="0"/>
              </a:rPr>
              <a:t>HOPE Rigor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 core courses</a:t>
            </a:r>
          </a:p>
          <a:p>
            <a:pPr marL="6400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Dual Enrollment core courses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 core courses</a:t>
            </a:r>
          </a:p>
          <a:p>
            <a:pPr marL="6400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Chemistry, Anatomy, Physics</a:t>
            </a:r>
          </a:p>
          <a:p>
            <a:pPr marL="6400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 year or more of foreign language</a:t>
            </a:r>
          </a:p>
          <a:p>
            <a:pPr marL="6400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 Pre-Calculus, Calculus, AMDM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76300" y="1139825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GPA requirements, students must have 3 or 4 of these…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smtClean="0"/>
              <a:t>April - Junior Year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57200" y="1989138"/>
            <a:ext cx="81470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 take the next administration of the SAT and/or ACT. 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résumé that accurately displays your accomplishments.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Summer School, if necessary.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Move On When Ready (MOWR) application if interested.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as many schools as possible. 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GA Futures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smtClean="0"/>
              <a:t>May - Junior Year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95288" y="2133600"/>
            <a:ext cx="74993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 take an SAT and/or ACT preparation course. 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defRPr/>
            </a:pPr>
            <a:endParaRPr lang="en-US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and submit your 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profile to your School Counselor</a:t>
            </a: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smtClean="0"/>
              <a:t>June/July - Junior Year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900113" y="1582738"/>
            <a:ext cx="67675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SAT and/or ACT course for which you have registered.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visiting colleges.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scholarships and secure those applications.  </a:t>
            </a:r>
          </a:p>
          <a:p>
            <a:pPr lvl="1" eaLnBrk="1" hangingPunct="1">
              <a:spcBef>
                <a:spcPct val="0"/>
              </a:spcBef>
              <a:buClrTx/>
              <a:buSzTx/>
            </a:pPr>
            <a:endParaRPr lang="en-US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submission deadlines are in October. 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community service activities to add to your profile.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979613" y="319088"/>
            <a:ext cx="5792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chemeClr val="tx1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33" y="1868666"/>
            <a:ext cx="4932550" cy="3288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0"/>
            <a:ext cx="8001000" cy="56292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Georgia Career Information Systems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Go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  <a:hlinkClick r:id="rId2"/>
              </a:rPr>
              <a:t>http://www.gcic.peachnet.edu/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Click on the icon on the left side on the page that says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“CLICK HERE TO ENTER GEORGIA CAREER INFORMATION CENTER”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Username: Student Number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Password: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Bdmmddyyyy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ex: March 18, 2001	Bd03182001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Click on the Education Tab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Click Where Can I Study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Search for the schools that you are interested in: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Go to Georgia Schools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or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Go to US Schools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SAVE 3 SCHOOLS THAT YOU ARE INTERESTED IN ATTENDING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Your Counseling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3898900" cy="35290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Mrs. Adams (9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Grade academy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Crumbley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(IB academy)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Mr. Jones (STEM academy)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Muhammad (BAM academy)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Stephen (Academy Specialist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Williamson (WHE academy)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006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547813" y="6021388"/>
            <a:ext cx="5784850" cy="64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Updates found 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http://shilohhighcounselors.weebly.com/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88" y="2060848"/>
            <a:ext cx="4354564" cy="288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403350" y="404813"/>
            <a:ext cx="6046788" cy="110331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oper Black" panose="0208090404030B020404" pitchFamily="18" charset="0"/>
              </a:rPr>
              <a:t>On the Agenda…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655763" y="1773238"/>
            <a:ext cx="5543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Promotion/Graduation Requirements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Recovery Options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4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Testing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Maxwell/Grayson Tech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HOPE Scholarship Program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Monthly to dos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College Selections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4638"/>
            <a:ext cx="6858000" cy="1181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 smtClean="0">
                <a:latin typeface="Cooper Black" panose="0208090404030B020404" pitchFamily="18" charset="0"/>
              </a:rPr>
              <a:t>Promotion Requirements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123950" y="2236788"/>
            <a:ext cx="6772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credits			10</a:t>
            </a:r>
            <a:r>
              <a:rPr lang="en-US" altLang="en-US" sz="27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6975" y="2330450"/>
            <a:ext cx="13716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543050" y="3525838"/>
            <a:ext cx="5829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credits			11</a:t>
            </a:r>
            <a:r>
              <a:rPr lang="en-US" altLang="en-US" sz="27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7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credits			12</a:t>
            </a:r>
            <a:r>
              <a:rPr lang="en-US" altLang="en-US" sz="27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8563" y="3562350"/>
            <a:ext cx="13716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36975" y="5045075"/>
            <a:ext cx="13716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901825"/>
            <a:ext cx="785177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325" y="2205038"/>
            <a:ext cx="649922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4 LA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4 Math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4 Science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1 Health/PE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3 Social Science 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3 Fine Art/Technology/Foreign Language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4 Electives</a:t>
            </a:r>
          </a:p>
          <a:p>
            <a:pPr marL="353615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____________________________</a:t>
            </a:r>
          </a:p>
          <a:p>
            <a:pPr marL="567928" lvl="1" indent="-214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C00000"/>
                </a:solidFill>
                <a:latin typeface="Verdana"/>
              </a:rPr>
              <a:t>23 credits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oper Black" panose="0208090404030B020404" pitchFamily="18" charset="0"/>
              </a:rPr>
              <a:t>GRADUATION REQUIREMENTS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30338"/>
            <a:ext cx="7883525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50" dirty="0" smtClean="0">
                <a:latin typeface="Cooper Black" panose="0208090404030B020404" pitchFamily="18" charset="0"/>
              </a:rPr>
              <a:t>Testing</a:t>
            </a:r>
            <a:endParaRPr lang="en-US" sz="495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7920037" cy="4321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Gateway – must pass in order to receive a GCPS diploma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and Social Studies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EOC Milestone counts for 20% of class grade.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Grade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Geometry, Physical Science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Grade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American Literature, US History</a:t>
            </a:r>
          </a:p>
          <a:p>
            <a:pPr marL="48006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325" y="2205038"/>
            <a:ext cx="6499225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Credit Recovery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Phoenix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Summer School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Verdana"/>
              </a:rPr>
              <a:t>Gwinnett Online</a:t>
            </a:r>
          </a:p>
          <a:p>
            <a:pPr marL="681038" lvl="1" indent="-32742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  <a:p>
            <a:pPr marL="353616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  <a:p>
            <a:pPr marL="353616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oper Black" panose="0208090404030B020404" pitchFamily="18" charset="0"/>
              </a:rPr>
              <a:t>RECOVERY OPTIONS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50" dirty="0" smtClean="0">
                <a:latin typeface="Cooper Black" panose="0208090404030B020404" pitchFamily="18" charset="0"/>
              </a:rPr>
              <a:t>SAT vs. ACT</a:t>
            </a:r>
            <a:endParaRPr lang="en-US" sz="495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7920037" cy="4321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0263" y="2489200"/>
          <a:ext cx="3636962" cy="382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0" y="1600200"/>
          <a:ext cx="403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5148263" y="70246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http://www.mytutor.com/sites/default/files/imce/SATACTChart.pdf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6348413" cy="1295400"/>
          </a:xfrm>
        </p:spPr>
        <p:txBody>
          <a:bodyPr/>
          <a:lstStyle/>
          <a:p>
            <a:r>
              <a:rPr lang="en-US" altLang="en-US" smtClean="0">
                <a:latin typeface="Cooper Black" panose="0208090404030B020404" pitchFamily="18" charset="0"/>
              </a:rPr>
              <a:t>Official SAT Practice through Khan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Practice tests and more</a:t>
            </a:r>
          </a:p>
          <a:p>
            <a:pPr lvl="1">
              <a:defRPr/>
            </a:pPr>
            <a:r>
              <a:rPr lang="en-US" sz="1800" dirty="0" smtClean="0"/>
              <a:t>4 official full-length practice tests, plus study and test-taking tips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Short quizzes</a:t>
            </a:r>
          </a:p>
          <a:p>
            <a:pPr lvl="1">
              <a:defRPr/>
            </a:pPr>
            <a:r>
              <a:rPr lang="en-US" sz="1800" dirty="0" smtClean="0"/>
              <a:t>8 diagnostic quizzes to pinpoint your areas for practice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Interactive practice</a:t>
            </a:r>
          </a:p>
          <a:p>
            <a:pPr lvl="1">
              <a:defRPr/>
            </a:pPr>
            <a:r>
              <a:rPr lang="en-US" sz="1800" dirty="0"/>
              <a:t>t</a:t>
            </a:r>
            <a:r>
              <a:rPr lang="en-US" sz="1800" dirty="0" smtClean="0"/>
              <a:t>housands of practice questions, video lessons, and hints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Instant feedback</a:t>
            </a:r>
          </a:p>
          <a:p>
            <a:pPr lvl="1">
              <a:defRPr/>
            </a:pPr>
            <a:r>
              <a:rPr lang="en-US" sz="1800" dirty="0" smtClean="0"/>
              <a:t>constant feedback and progress so you know where you stand</a:t>
            </a:r>
          </a:p>
          <a:p>
            <a:pPr marL="0" indent="0" algn="ctr">
              <a:buFontTx/>
              <a:buNone/>
              <a:defRPr/>
            </a:pPr>
            <a:r>
              <a:rPr lang="en-US" b="1" u="sng" dirty="0" smtClean="0">
                <a:hlinkClick r:id="rId2"/>
              </a:rPr>
              <a:t>www.khanacademy.org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14162</TotalTime>
  <Words>771</Words>
  <Application>Microsoft Office PowerPoint</Application>
  <PresentationFormat>On-screen Show (4:3)</PresentationFormat>
  <Paragraphs>239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Baskerville Old Face</vt:lpstr>
      <vt:lpstr>Calibri</vt:lpstr>
      <vt:lpstr>Cooper Black</vt:lpstr>
      <vt:lpstr>Trebuchet MS</vt:lpstr>
      <vt:lpstr>Verdana</vt:lpstr>
      <vt:lpstr>Wingdings</vt:lpstr>
      <vt:lpstr>Wingdings 3</vt:lpstr>
      <vt:lpstr>Facet</vt:lpstr>
      <vt:lpstr> Junior Core Curriculum Presentation</vt:lpstr>
      <vt:lpstr>Your Counseling Department</vt:lpstr>
      <vt:lpstr>On the Agenda…</vt:lpstr>
      <vt:lpstr> Promotion Requirements</vt:lpstr>
      <vt:lpstr>GRADUATION REQUIREMENTS</vt:lpstr>
      <vt:lpstr>Testing</vt:lpstr>
      <vt:lpstr>RECOVERY OPTIONS</vt:lpstr>
      <vt:lpstr>SAT vs. ACT</vt:lpstr>
      <vt:lpstr>Official SAT Practice through Khan Academy</vt:lpstr>
      <vt:lpstr>CAREER ACADEMIES</vt:lpstr>
      <vt:lpstr>Maxwell/Grayson Tech</vt:lpstr>
      <vt:lpstr>Maxwell/Grayson Tech</vt:lpstr>
      <vt:lpstr>HOPE Scholarship</vt:lpstr>
      <vt:lpstr>HOPE Rigor Requirements</vt:lpstr>
      <vt:lpstr>April - Junior Year</vt:lpstr>
      <vt:lpstr>May - Junior Year</vt:lpstr>
      <vt:lpstr>June/July - Junior Year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Muhammad, Sineca</cp:lastModifiedBy>
  <cp:revision>936</cp:revision>
  <dcterms:created xsi:type="dcterms:W3CDTF">2010-05-23T14:28:12Z</dcterms:created>
  <dcterms:modified xsi:type="dcterms:W3CDTF">2018-09-04T23:17:00Z</dcterms:modified>
</cp:coreProperties>
</file>